
<file path=[Content_Types].xml><?xml version="1.0" encoding="utf-8"?>
<Types xmlns="http://schemas.openxmlformats.org/package/2006/content-types">
  <Default Extension="bin" ContentType="image/unknown"/>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media/image18.jpg" ContentType="image/jpg"/>
  <Override PartName="/ppt/media/image19.jpg" ContentType="image/jpg"/>
  <Override PartName="/ppt/notesSlides/notesSlide4.xml" ContentType="application/vnd.openxmlformats-officedocument.presentationml.notesSlide+xml"/>
  <Override PartName="/ppt/notesSlides/notesSlide5.xml" ContentType="application/vnd.openxmlformats-officedocument.presentationml.notesSlide+xml"/>
  <Override PartName="/ppt/media/image31.jpg" ContentType="image/jpg"/>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8"/>
  </p:notesMasterIdLst>
  <p:sldIdLst>
    <p:sldId id="313" r:id="rId5"/>
    <p:sldId id="273" r:id="rId6"/>
    <p:sldId id="274" r:id="rId7"/>
    <p:sldId id="382" r:id="rId8"/>
    <p:sldId id="279" r:id="rId9"/>
    <p:sldId id="280" r:id="rId10"/>
    <p:sldId id="317" r:id="rId11"/>
    <p:sldId id="318" r:id="rId12"/>
    <p:sldId id="391" r:id="rId13"/>
    <p:sldId id="392" r:id="rId14"/>
    <p:sldId id="393" r:id="rId15"/>
    <p:sldId id="388" r:id="rId16"/>
    <p:sldId id="290" r:id="rId17"/>
  </p:sldIdLst>
  <p:sldSz cx="12192000" cy="6858000"/>
  <p:notesSz cx="6858000" cy="9144000"/>
  <p:defaultTextStyle>
    <a:defPPr>
      <a:defRPr lang="es-CL"/>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E7CDD"/>
    <a:srgbClr val="EE7623"/>
    <a:srgbClr val="BB0034"/>
    <a:srgbClr val="9B50C0"/>
    <a:srgbClr val="F9B71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724" autoAdjust="0"/>
    <p:restoredTop sz="93705" autoAdjust="0"/>
  </p:normalViewPr>
  <p:slideViewPr>
    <p:cSldViewPr snapToGrid="0">
      <p:cViewPr varScale="1">
        <p:scale>
          <a:sx n="83" d="100"/>
          <a:sy n="83" d="100"/>
        </p:scale>
        <p:origin x="792" y="288"/>
      </p:cViewPr>
      <p:guideLst/>
    </p:cSldViewPr>
  </p:slideViewPr>
  <p:outlineViewPr>
    <p:cViewPr>
      <p:scale>
        <a:sx n="33" d="100"/>
        <a:sy n="33" d="100"/>
      </p:scale>
      <p:origin x="0" y="-10062"/>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6CC632-FCEA-4B03-94E8-37FB7A808A25}" type="datetimeFigureOut">
              <a:rPr lang="en-US" smtClean="0"/>
              <a:t>3/26/2025</a:t>
            </a:fld>
            <a:endParaRPr lang="en-US" dirty="0"/>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AE27FE5-A9D7-464B-87B0-4F6A799921E2}" type="slidenum">
              <a:rPr lang="en-US" smtClean="0"/>
              <a:t>‹Nº›</a:t>
            </a:fld>
            <a:endParaRPr lang="en-US" dirty="0"/>
          </a:p>
        </p:txBody>
      </p:sp>
    </p:spTree>
    <p:extLst>
      <p:ext uri="{BB962C8B-B14F-4D97-AF65-F5344CB8AC3E}">
        <p14:creationId xmlns:p14="http://schemas.microsoft.com/office/powerpoint/2010/main" val="37620595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2</a:t>
            </a:fld>
            <a:endParaRPr lang="en-US"/>
          </a:p>
        </p:txBody>
      </p:sp>
    </p:spTree>
    <p:extLst>
      <p:ext uri="{BB962C8B-B14F-4D97-AF65-F5344CB8AC3E}">
        <p14:creationId xmlns:p14="http://schemas.microsoft.com/office/powerpoint/2010/main" val="36892135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3</a:t>
            </a:fld>
            <a:endParaRPr lang="en-US"/>
          </a:p>
        </p:txBody>
      </p:sp>
    </p:spTree>
    <p:extLst>
      <p:ext uri="{BB962C8B-B14F-4D97-AF65-F5344CB8AC3E}">
        <p14:creationId xmlns:p14="http://schemas.microsoft.com/office/powerpoint/2010/main" val="12109988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Marcador de número de diapositiva 3"/>
          <p:cNvSpPr>
            <a:spLocks noGrp="1"/>
          </p:cNvSpPr>
          <p:nvPr>
            <p:ph type="sldNum" sz="quarter" idx="10"/>
          </p:nvPr>
        </p:nvSpPr>
        <p:spPr/>
        <p:txBody>
          <a:bodyPr/>
          <a:lstStyle/>
          <a:p>
            <a:fld id="{EAE27FE5-A9D7-464B-87B0-4F6A799921E2}" type="slidenum">
              <a:rPr lang="en-US" smtClean="0"/>
              <a:t>4</a:t>
            </a:fld>
            <a:endParaRPr lang="en-US" dirty="0"/>
          </a:p>
        </p:txBody>
      </p:sp>
    </p:spTree>
    <p:extLst>
      <p:ext uri="{BB962C8B-B14F-4D97-AF65-F5344CB8AC3E}">
        <p14:creationId xmlns:p14="http://schemas.microsoft.com/office/powerpoint/2010/main" val="9663522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5</a:t>
            </a:fld>
            <a:endParaRPr lang="en-US" dirty="0"/>
          </a:p>
        </p:txBody>
      </p:sp>
    </p:spTree>
    <p:extLst>
      <p:ext uri="{BB962C8B-B14F-4D97-AF65-F5344CB8AC3E}">
        <p14:creationId xmlns:p14="http://schemas.microsoft.com/office/powerpoint/2010/main" val="30971383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6</a:t>
            </a:fld>
            <a:endParaRPr lang="en-US" dirty="0"/>
          </a:p>
        </p:txBody>
      </p:sp>
    </p:spTree>
    <p:extLst>
      <p:ext uri="{BB962C8B-B14F-4D97-AF65-F5344CB8AC3E}">
        <p14:creationId xmlns:p14="http://schemas.microsoft.com/office/powerpoint/2010/main" val="25100591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CL" dirty="0"/>
              <a:t>Fragmentación : Acá el</a:t>
            </a:r>
            <a:r>
              <a:rPr lang="es-CL" baseline="0" dirty="0"/>
              <a:t> docente aplica la técnica de micro break de 30 segundos para que los estudiantes dejen de recibir información y tengan tiempo para fijar los conocimientos relevantes de manera más permanente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12</a:t>
            </a:fld>
            <a:endParaRPr lang="en-US"/>
          </a:p>
        </p:txBody>
      </p:sp>
    </p:spTree>
    <p:extLst>
      <p:ext uri="{BB962C8B-B14F-4D97-AF65-F5344CB8AC3E}">
        <p14:creationId xmlns:p14="http://schemas.microsoft.com/office/powerpoint/2010/main" val="26601062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EAE27FE5-A9D7-464B-87B0-4F6A799921E2}" type="slidenum">
              <a:rPr lang="en-US" smtClean="0"/>
              <a:t>13</a:t>
            </a:fld>
            <a:endParaRPr lang="en-US"/>
          </a:p>
        </p:txBody>
      </p:sp>
    </p:spTree>
    <p:extLst>
      <p:ext uri="{BB962C8B-B14F-4D97-AF65-F5344CB8AC3E}">
        <p14:creationId xmlns:p14="http://schemas.microsoft.com/office/powerpoint/2010/main" val="261115912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 Id="rId5" Type="http://schemas.openxmlformats.org/officeDocument/2006/relationships/image" Target="../media/image12.emf"/><Relationship Id="rId4" Type="http://schemas.openxmlformats.org/officeDocument/2006/relationships/image" Target="../media/image8.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3.emf"/><Relationship Id="rId1" Type="http://schemas.openxmlformats.org/officeDocument/2006/relationships/slideMaster" Target="../slideMasters/slideMaster1.xml"/><Relationship Id="rId4" Type="http://schemas.openxmlformats.org/officeDocument/2006/relationships/image" Target="../media/image15.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ORTADA princip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1" name="Imagen 10">
            <a:extLst>
              <a:ext uri="{FF2B5EF4-FFF2-40B4-BE49-F238E27FC236}">
                <a16:creationId xmlns:a16="http://schemas.microsoft.com/office/drawing/2014/main" id="{9057CAB5-419B-D16F-C185-A2D3C653D2A9}"/>
              </a:ext>
            </a:extLst>
          </p:cNvPr>
          <p:cNvPicPr>
            <a:picLocks noChangeAspect="1"/>
          </p:cNvPicPr>
          <p:nvPr userDrawn="1"/>
        </p:nvPicPr>
        <p:blipFill>
          <a:blip r:embed="rId3"/>
          <a:stretch>
            <a:fillRect/>
          </a:stretch>
        </p:blipFill>
        <p:spPr>
          <a:xfrm>
            <a:off x="11859053" y="1796807"/>
            <a:ext cx="70965" cy="3264387"/>
          </a:xfrm>
          <a:prstGeom prst="rect">
            <a:avLst/>
          </a:prstGeom>
        </p:spPr>
      </p:pic>
      <p:sp>
        <p:nvSpPr>
          <p:cNvPr id="5" name="Rectángulo 4">
            <a:extLst>
              <a:ext uri="{FF2B5EF4-FFF2-40B4-BE49-F238E27FC236}">
                <a16:creationId xmlns:a16="http://schemas.microsoft.com/office/drawing/2014/main" id="{EA07B88F-3442-88EF-4332-8188DAED77CC}"/>
              </a:ext>
            </a:extLst>
          </p:cNvPr>
          <p:cNvSpPr>
            <a:spLocks noGrp="1" noRot="1" noMove="1" noResize="1" noEditPoints="1" noAdjustHandles="1" noChangeArrowheads="1" noChangeShapeType="1"/>
          </p:cNvSpPr>
          <p:nvPr userDrawn="1"/>
        </p:nvSpPr>
        <p:spPr>
          <a:xfrm>
            <a:off x="5944993" y="616688"/>
            <a:ext cx="5674686" cy="5667154"/>
          </a:xfrm>
          <a:prstGeom prst="rect">
            <a:avLst/>
          </a:prstGeom>
          <a:solidFill>
            <a:srgbClr val="4E7C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dirty="0"/>
          </a:p>
        </p:txBody>
      </p:sp>
      <p:sp>
        <p:nvSpPr>
          <p:cNvPr id="6" name="Rectángulo 5">
            <a:extLst>
              <a:ext uri="{FF2B5EF4-FFF2-40B4-BE49-F238E27FC236}">
                <a16:creationId xmlns:a16="http://schemas.microsoft.com/office/drawing/2014/main" id="{FC350248-3FB5-3C6F-8D72-BDEA02FE930A}"/>
              </a:ext>
            </a:extLst>
          </p:cNvPr>
          <p:cNvSpPr/>
          <p:nvPr userDrawn="1"/>
        </p:nvSpPr>
        <p:spPr>
          <a:xfrm>
            <a:off x="6398549" y="2788646"/>
            <a:ext cx="294796" cy="2947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sz="1351" dirty="0"/>
          </a:p>
        </p:txBody>
      </p:sp>
      <p:cxnSp>
        <p:nvCxnSpPr>
          <p:cNvPr id="7" name="Conector recto 6">
            <a:extLst>
              <a:ext uri="{FF2B5EF4-FFF2-40B4-BE49-F238E27FC236}">
                <a16:creationId xmlns:a16="http://schemas.microsoft.com/office/drawing/2014/main" id="{FF0FCBE2-3DBD-0281-D2F5-F0C94CE8BC2D}"/>
              </a:ext>
            </a:extLst>
          </p:cNvPr>
          <p:cNvCxnSpPr>
            <a:cxnSpLocks/>
          </p:cNvCxnSpPr>
          <p:nvPr userDrawn="1"/>
        </p:nvCxnSpPr>
        <p:spPr>
          <a:xfrm>
            <a:off x="6996223" y="4106486"/>
            <a:ext cx="4114800" cy="0"/>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sp>
        <p:nvSpPr>
          <p:cNvPr id="13" name="Marcador de título 1">
            <a:extLst>
              <a:ext uri="{FF2B5EF4-FFF2-40B4-BE49-F238E27FC236}">
                <a16:creationId xmlns:a16="http://schemas.microsoft.com/office/drawing/2014/main" id="{F586EB83-3340-7C71-15A1-A44304B30029}"/>
              </a:ext>
            </a:extLst>
          </p:cNvPr>
          <p:cNvSpPr>
            <a:spLocks noGrp="1"/>
          </p:cNvSpPr>
          <p:nvPr>
            <p:ph type="title" hasCustomPrompt="1"/>
          </p:nvPr>
        </p:nvSpPr>
        <p:spPr>
          <a:xfrm>
            <a:off x="6915809" y="2601411"/>
            <a:ext cx="4377817" cy="1306054"/>
          </a:xfrm>
          <a:prstGeom prst="rect">
            <a:avLst/>
          </a:prstGeom>
        </p:spPr>
        <p:txBody>
          <a:bodyPr vert="horz" lIns="91440" tIns="45720" rIns="91440" bIns="45720" rtlCol="0" anchor="ctr">
            <a:normAutofit/>
          </a:bodyPr>
          <a:lstStyle>
            <a:lvl1pPr>
              <a:defRPr b="1">
                <a:solidFill>
                  <a:schemeClr val="bg1"/>
                </a:solidFill>
                <a:latin typeface="Arial" panose="020B0604020202020204" pitchFamily="34" charset="0"/>
                <a:cs typeface="Arial" panose="020B0604020202020204" pitchFamily="34" charset="0"/>
              </a:defRPr>
            </a:lvl1pPr>
          </a:lstStyle>
          <a:p>
            <a:r>
              <a:rPr lang="es-MX" dirty="0"/>
              <a:t>Haz clic para modificar título</a:t>
            </a:r>
            <a:endParaRPr lang="es-CL" dirty="0"/>
          </a:p>
        </p:txBody>
      </p:sp>
      <p:sp>
        <p:nvSpPr>
          <p:cNvPr id="12" name="Holder 3">
            <a:extLst>
              <a:ext uri="{FF2B5EF4-FFF2-40B4-BE49-F238E27FC236}">
                <a16:creationId xmlns:a16="http://schemas.microsoft.com/office/drawing/2014/main" id="{3F9325FC-E030-BCB8-203E-374A8BE898B6}"/>
              </a:ext>
            </a:extLst>
          </p:cNvPr>
          <p:cNvSpPr>
            <a:spLocks noGrp="1"/>
          </p:cNvSpPr>
          <p:nvPr>
            <p:ph type="subTitle" idx="4"/>
          </p:nvPr>
        </p:nvSpPr>
        <p:spPr>
          <a:xfrm>
            <a:off x="6937285" y="4305507"/>
            <a:ext cx="4356341" cy="614285"/>
          </a:xfrm>
          <a:prstGeom prst="rect">
            <a:avLst/>
          </a:prstGeom>
        </p:spPr>
        <p:txBody>
          <a:bodyPr wrap="square" lIns="0" tIns="0" rIns="0" bIns="0">
            <a:spAutoFit/>
          </a:bodyPr>
          <a:lstStyle>
            <a:lvl1pPr>
              <a:defRPr sz="2400">
                <a:solidFill>
                  <a:schemeClr val="bg1"/>
                </a:solidFill>
                <a:latin typeface="Arial" panose="020B0604020202020204" pitchFamily="34" charset="0"/>
                <a:cs typeface="Arial" panose="020B0604020202020204" pitchFamily="34" charset="0"/>
              </a:defRPr>
            </a:lvl1pPr>
          </a:lstStyle>
          <a:p>
            <a:endParaRPr dirty="0"/>
          </a:p>
        </p:txBody>
      </p:sp>
      <p:pic>
        <p:nvPicPr>
          <p:cNvPr id="4" name="Imagen 3">
            <a:extLst>
              <a:ext uri="{FF2B5EF4-FFF2-40B4-BE49-F238E27FC236}">
                <a16:creationId xmlns:a16="http://schemas.microsoft.com/office/drawing/2014/main" id="{952E45F7-DBA7-0067-88AC-2B33C1A8CB98}"/>
              </a:ext>
            </a:extLst>
          </p:cNvPr>
          <p:cNvPicPr>
            <a:picLocks noChangeAspect="1"/>
          </p:cNvPicPr>
          <p:nvPr userDrawn="1"/>
        </p:nvPicPr>
        <p:blipFill>
          <a:blip r:embed="rId4"/>
          <a:stretch>
            <a:fillRect/>
          </a:stretch>
        </p:blipFill>
        <p:spPr>
          <a:xfrm>
            <a:off x="7168812" y="1206961"/>
            <a:ext cx="3375906" cy="542314"/>
          </a:xfrm>
          <a:prstGeom prst="rect">
            <a:avLst/>
          </a:prstGeom>
        </p:spPr>
      </p:pic>
    </p:spTree>
    <p:extLst>
      <p:ext uri="{BB962C8B-B14F-4D97-AF65-F5344CB8AC3E}">
        <p14:creationId xmlns:p14="http://schemas.microsoft.com/office/powerpoint/2010/main" val="26061201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00285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n-US"/>
          </a:p>
        </p:txBody>
      </p:sp>
      <p:sp>
        <p:nvSpPr>
          <p:cNvPr id="3" name="Marcador de contenido 2"/>
          <p:cNvSpPr>
            <a:spLocks noGrp="1"/>
          </p:cNvSpPr>
          <p:nvPr>
            <p:ph idx="1"/>
          </p:nvPr>
        </p:nvSpPr>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Marcador de fecha 3"/>
          <p:cNvSpPr>
            <a:spLocks noGrp="1"/>
          </p:cNvSpPr>
          <p:nvPr>
            <p:ph type="dt" sz="half" idx="10"/>
          </p:nvPr>
        </p:nvSpPr>
        <p:spPr/>
        <p:txBody>
          <a:bodyPr/>
          <a:lstStyle/>
          <a:p>
            <a:fld id="{9DB7B3D7-BB47-4474-A731-5247809CED71}" type="datetimeFigureOut">
              <a:rPr lang="en-US" smtClean="0"/>
              <a:t>3/26/2025</a:t>
            </a:fld>
            <a:endParaRPr lang="en-US" dirty="0"/>
          </a:p>
        </p:txBody>
      </p:sp>
      <p:sp>
        <p:nvSpPr>
          <p:cNvPr id="5" name="Marcador de pie de página 4"/>
          <p:cNvSpPr>
            <a:spLocks noGrp="1"/>
          </p:cNvSpPr>
          <p:nvPr>
            <p:ph type="ftr" sz="quarter" idx="11"/>
          </p:nvPr>
        </p:nvSpPr>
        <p:spPr/>
        <p:txBody>
          <a:bodyPr/>
          <a:lstStyle/>
          <a:p>
            <a:endParaRPr lang="en-US" dirty="0"/>
          </a:p>
        </p:txBody>
      </p:sp>
      <p:sp>
        <p:nvSpPr>
          <p:cNvPr id="6" name="Marcador de número de diapositiva 5"/>
          <p:cNvSpPr>
            <a:spLocks noGrp="1"/>
          </p:cNvSpPr>
          <p:nvPr>
            <p:ph type="sldNum" sz="quarter" idx="12"/>
          </p:nvPr>
        </p:nvSpPr>
        <p:spPr/>
        <p:txBody>
          <a:bodyPr/>
          <a:lstStyle/>
          <a:p>
            <a:fld id="{7E81C372-8839-4A65-A597-F7106127201C}" type="slidenum">
              <a:rPr lang="en-US" smtClean="0"/>
              <a:t>‹Nº›</a:t>
            </a:fld>
            <a:endParaRPr lang="en-US" dirty="0"/>
          </a:p>
        </p:txBody>
      </p:sp>
    </p:spTree>
    <p:extLst>
      <p:ext uri="{BB962C8B-B14F-4D97-AF65-F5344CB8AC3E}">
        <p14:creationId xmlns:p14="http://schemas.microsoft.com/office/powerpoint/2010/main" val="10158921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5400" b="0" i="0">
                <a:solidFill>
                  <a:schemeClr val="tx1"/>
                </a:solidFill>
                <a:latin typeface="Calibri"/>
                <a:cs typeface="Calibri"/>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dirty="0"/>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3/26/2025</a:t>
            </a:fld>
            <a:endParaRPr lang="en-US" dirty="0"/>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‹Nº›</a:t>
            </a:fld>
            <a:endParaRPr dirty="0"/>
          </a:p>
        </p:txBody>
      </p:sp>
    </p:spTree>
    <p:extLst>
      <p:ext uri="{BB962C8B-B14F-4D97-AF65-F5344CB8AC3E}">
        <p14:creationId xmlns:p14="http://schemas.microsoft.com/office/powerpoint/2010/main" val="61472972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2234056" y="1846833"/>
            <a:ext cx="7723886" cy="1300480"/>
          </a:xfrm>
          <a:prstGeom prst="rect">
            <a:avLst/>
          </a:prstGeom>
        </p:spPr>
        <p:txBody>
          <a:bodyPr wrap="square" lIns="0" tIns="0" rIns="0" bIns="0">
            <a:spAutoFit/>
          </a:bodyPr>
          <a:lstStyle>
            <a:lvl1pPr>
              <a:defRPr sz="4400" b="0" i="0">
                <a:solidFill>
                  <a:schemeClr val="tx1"/>
                </a:solidFill>
                <a:latin typeface="Calibri Light"/>
                <a:cs typeface="Calibri Light"/>
              </a:defRPr>
            </a:lvl1pPr>
          </a:lstStyle>
          <a:p>
            <a:endParaRPr/>
          </a:p>
        </p:txBody>
      </p:sp>
      <p:sp>
        <p:nvSpPr>
          <p:cNvPr id="3" name="Holder 3"/>
          <p:cNvSpPr>
            <a:spLocks noGrp="1"/>
          </p:cNvSpPr>
          <p:nvPr>
            <p:ph type="subTitle" idx="4"/>
          </p:nvPr>
        </p:nvSpPr>
        <p:spPr>
          <a:xfrm>
            <a:off x="2401951" y="3657727"/>
            <a:ext cx="7388097" cy="1300479"/>
          </a:xfrm>
          <a:prstGeom prst="rect">
            <a:avLst/>
          </a:prstGeom>
        </p:spPr>
        <p:txBody>
          <a:bodyPr wrap="square" lIns="0" tIns="0" rIns="0" bIns="0">
            <a:spAutoFit/>
          </a:bodyPr>
          <a:lstStyle>
            <a:lvl1pPr>
              <a:defRPr sz="4400" b="0" i="0">
                <a:solidFill>
                  <a:schemeClr val="tx1"/>
                </a:solidFill>
                <a:latin typeface="Calibri Light"/>
                <a:cs typeface="Calibri Light"/>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dirty="0"/>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3/26/2025</a:t>
            </a:fld>
            <a:endParaRPr lang="en-US" dirty="0"/>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‹Nº›</a:t>
            </a:fld>
            <a:endParaRPr dirty="0"/>
          </a:p>
        </p:txBody>
      </p:sp>
    </p:spTree>
    <p:extLst>
      <p:ext uri="{BB962C8B-B14F-4D97-AF65-F5344CB8AC3E}">
        <p14:creationId xmlns:p14="http://schemas.microsoft.com/office/powerpoint/2010/main" val="86877526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5400" b="0" i="0">
                <a:solidFill>
                  <a:schemeClr val="tx1"/>
                </a:solidFill>
                <a:latin typeface="Calibri"/>
                <a:cs typeface="Calibri"/>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669151" y="1531811"/>
            <a:ext cx="3268979" cy="4745990"/>
          </a:xfrm>
          <a:prstGeom prst="rect">
            <a:avLst/>
          </a:prstGeom>
        </p:spPr>
        <p:txBody>
          <a:bodyPr wrap="square" lIns="0" tIns="0" rIns="0" bIns="0">
            <a:spAutoFit/>
          </a:bodyPr>
          <a:lstStyle>
            <a:lvl1pPr>
              <a:defRPr sz="2400" b="0" i="0">
                <a:solidFill>
                  <a:schemeClr val="tx1"/>
                </a:solidFill>
                <a:latin typeface="Calibri Light"/>
                <a:cs typeface="Calibri Light"/>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dirty="0"/>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3/26/2025</a:t>
            </a:fld>
            <a:endParaRPr lang="en-US" dirty="0"/>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‹Nº›</a:t>
            </a:fld>
            <a:endParaRPr dirty="0"/>
          </a:p>
        </p:txBody>
      </p:sp>
    </p:spTree>
    <p:extLst>
      <p:ext uri="{BB962C8B-B14F-4D97-AF65-F5344CB8AC3E}">
        <p14:creationId xmlns:p14="http://schemas.microsoft.com/office/powerpoint/2010/main" val="30379425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ORTADA interior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35C49BC9-326E-334D-C876-57A5EE8112C6}"/>
              </a:ext>
            </a:extLst>
          </p:cNvPr>
          <p:cNvSpPr/>
          <p:nvPr userDrawn="1"/>
        </p:nvSpPr>
        <p:spPr>
          <a:xfrm>
            <a:off x="7765159" y="2143668"/>
            <a:ext cx="3936955" cy="2845428"/>
          </a:xfrm>
          <a:prstGeom prst="rect">
            <a:avLst/>
          </a:prstGeom>
          <a:solidFill>
            <a:srgbClr val="FFFFF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dirty="0"/>
          </a:p>
        </p:txBody>
      </p:sp>
      <p:sp>
        <p:nvSpPr>
          <p:cNvPr id="7" name="Rectángulo 6">
            <a:extLst>
              <a:ext uri="{FF2B5EF4-FFF2-40B4-BE49-F238E27FC236}">
                <a16:creationId xmlns:a16="http://schemas.microsoft.com/office/drawing/2014/main" id="{40797CDF-FB5B-73C1-E558-E89BA99B7029}"/>
              </a:ext>
            </a:extLst>
          </p:cNvPr>
          <p:cNvSpPr/>
          <p:nvPr userDrawn="1"/>
        </p:nvSpPr>
        <p:spPr>
          <a:xfrm>
            <a:off x="7765160" y="2143669"/>
            <a:ext cx="342858" cy="342858"/>
          </a:xfrm>
          <a:prstGeom prst="rect">
            <a:avLst/>
          </a:prstGeom>
          <a:solidFill>
            <a:srgbClr val="4E7C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dirty="0"/>
          </a:p>
        </p:txBody>
      </p:sp>
      <p:sp>
        <p:nvSpPr>
          <p:cNvPr id="9" name="Marcador de título 1">
            <a:extLst>
              <a:ext uri="{FF2B5EF4-FFF2-40B4-BE49-F238E27FC236}">
                <a16:creationId xmlns:a16="http://schemas.microsoft.com/office/drawing/2014/main" id="{4EC80F0E-E5C9-2939-2CF2-AD7A392F0075}"/>
              </a:ext>
            </a:extLst>
          </p:cNvPr>
          <p:cNvSpPr>
            <a:spLocks noGrp="1"/>
          </p:cNvSpPr>
          <p:nvPr>
            <p:ph type="title" hasCustomPrompt="1"/>
          </p:nvPr>
        </p:nvSpPr>
        <p:spPr>
          <a:xfrm>
            <a:off x="8458521" y="2752716"/>
            <a:ext cx="2805775" cy="1627331"/>
          </a:xfrm>
          <a:prstGeom prst="rect">
            <a:avLst/>
          </a:prstGeom>
        </p:spPr>
        <p:txBody>
          <a:bodyPr vert="horz" lIns="91440" tIns="45720" rIns="91440" bIns="45720" rtlCol="0" anchor="ctr">
            <a:normAutofit/>
          </a:bodyPr>
          <a:lstStyle>
            <a:lvl1pPr>
              <a:defRPr sz="3200" b="1">
                <a:solidFill>
                  <a:schemeClr val="bg1"/>
                </a:solidFill>
                <a:latin typeface="Arial" panose="020B0604020202020204" pitchFamily="34" charset="0"/>
                <a:cs typeface="Arial" panose="020B0604020202020204" pitchFamily="34" charset="0"/>
              </a:defRPr>
            </a:lvl1pPr>
          </a:lstStyle>
          <a:p>
            <a:r>
              <a:rPr lang="es-MX" dirty="0"/>
              <a:t>Haz clic para modificar título</a:t>
            </a:r>
            <a:endParaRPr lang="es-CL" dirty="0"/>
          </a:p>
        </p:txBody>
      </p:sp>
      <p:sp>
        <p:nvSpPr>
          <p:cNvPr id="12" name="Rectángulo 11">
            <a:extLst>
              <a:ext uri="{FF2B5EF4-FFF2-40B4-BE49-F238E27FC236}">
                <a16:creationId xmlns:a16="http://schemas.microsoft.com/office/drawing/2014/main" id="{EF32CCDA-7D4E-CFAF-567E-53011A66186E}"/>
              </a:ext>
            </a:extLst>
          </p:cNvPr>
          <p:cNvSpPr/>
          <p:nvPr userDrawn="1"/>
        </p:nvSpPr>
        <p:spPr>
          <a:xfrm>
            <a:off x="0" y="2695073"/>
            <a:ext cx="1459832" cy="1467854"/>
          </a:xfrm>
          <a:prstGeom prst="rect">
            <a:avLst/>
          </a:prstGeom>
          <a:solidFill>
            <a:srgbClr val="4E7C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dirty="0"/>
          </a:p>
        </p:txBody>
      </p:sp>
      <p:sp>
        <p:nvSpPr>
          <p:cNvPr id="11" name="Marcador de título 1">
            <a:extLst>
              <a:ext uri="{FF2B5EF4-FFF2-40B4-BE49-F238E27FC236}">
                <a16:creationId xmlns:a16="http://schemas.microsoft.com/office/drawing/2014/main" id="{3A54758D-9CC7-9A21-A8E1-CD5CA7F3C268}"/>
              </a:ext>
            </a:extLst>
          </p:cNvPr>
          <p:cNvSpPr txBox="1">
            <a:spLocks/>
          </p:cNvSpPr>
          <p:nvPr userDrawn="1"/>
        </p:nvSpPr>
        <p:spPr>
          <a:xfrm>
            <a:off x="-1" y="2752716"/>
            <a:ext cx="1459833" cy="1377184"/>
          </a:xfrm>
          <a:prstGeom prst="rect">
            <a:avLst/>
          </a:prstGeom>
        </p:spPr>
        <p:txBody>
          <a:bodyPr vert="horz" lIns="91440" tIns="45720" rIns="91440" bIns="45720" rtlCol="0" anchor="ctr">
            <a:normAutofit/>
          </a:bodyPr>
          <a:lstStyle>
            <a:lvl1pPr algn="l" defTabSz="914377" rtl="0" eaLnBrk="1" latinLnBrk="0" hangingPunct="1">
              <a:lnSpc>
                <a:spcPct val="90000"/>
              </a:lnSpc>
              <a:spcBef>
                <a:spcPct val="0"/>
              </a:spcBef>
              <a:buNone/>
              <a:defRPr sz="3200" b="1" kern="1200">
                <a:solidFill>
                  <a:schemeClr val="bg1"/>
                </a:solidFill>
                <a:latin typeface="Arial" panose="020B0604020202020204" pitchFamily="34" charset="0"/>
                <a:ea typeface="+mj-ea"/>
                <a:cs typeface="Arial" panose="020B0604020202020204" pitchFamily="34" charset="0"/>
              </a:defRPr>
            </a:lvl1pPr>
          </a:lstStyle>
          <a:p>
            <a:pPr algn="ctr"/>
            <a:r>
              <a:rPr lang="es-MX" sz="8000" dirty="0"/>
              <a:t>01</a:t>
            </a:r>
            <a:endParaRPr lang="es-CL" sz="8000" dirty="0"/>
          </a:p>
        </p:txBody>
      </p:sp>
    </p:spTree>
    <p:extLst>
      <p:ext uri="{BB962C8B-B14F-4D97-AF65-F5344CB8AC3E}">
        <p14:creationId xmlns:p14="http://schemas.microsoft.com/office/powerpoint/2010/main" val="35576035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ORTADA interior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35C49BC9-326E-334D-C876-57A5EE8112C6}"/>
              </a:ext>
            </a:extLst>
          </p:cNvPr>
          <p:cNvSpPr/>
          <p:nvPr userDrawn="1"/>
        </p:nvSpPr>
        <p:spPr>
          <a:xfrm>
            <a:off x="7765159" y="2143668"/>
            <a:ext cx="3936955" cy="2845428"/>
          </a:xfrm>
          <a:prstGeom prst="rect">
            <a:avLst/>
          </a:prstGeom>
          <a:solidFill>
            <a:srgbClr val="FFFFF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dirty="0"/>
          </a:p>
        </p:txBody>
      </p:sp>
      <p:sp>
        <p:nvSpPr>
          <p:cNvPr id="7" name="Rectángulo 6">
            <a:extLst>
              <a:ext uri="{FF2B5EF4-FFF2-40B4-BE49-F238E27FC236}">
                <a16:creationId xmlns:a16="http://schemas.microsoft.com/office/drawing/2014/main" id="{40797CDF-FB5B-73C1-E558-E89BA99B7029}"/>
              </a:ext>
            </a:extLst>
          </p:cNvPr>
          <p:cNvSpPr/>
          <p:nvPr userDrawn="1"/>
        </p:nvSpPr>
        <p:spPr>
          <a:xfrm>
            <a:off x="7765160" y="2143669"/>
            <a:ext cx="342858" cy="342858"/>
          </a:xfrm>
          <a:prstGeom prst="rect">
            <a:avLst/>
          </a:prstGeom>
          <a:solidFill>
            <a:srgbClr val="4E7C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dirty="0"/>
          </a:p>
        </p:txBody>
      </p:sp>
      <p:sp>
        <p:nvSpPr>
          <p:cNvPr id="9" name="Marcador de título 1">
            <a:extLst>
              <a:ext uri="{FF2B5EF4-FFF2-40B4-BE49-F238E27FC236}">
                <a16:creationId xmlns:a16="http://schemas.microsoft.com/office/drawing/2014/main" id="{4EC80F0E-E5C9-2939-2CF2-AD7A392F0075}"/>
              </a:ext>
            </a:extLst>
          </p:cNvPr>
          <p:cNvSpPr>
            <a:spLocks noGrp="1"/>
          </p:cNvSpPr>
          <p:nvPr>
            <p:ph type="title" hasCustomPrompt="1"/>
          </p:nvPr>
        </p:nvSpPr>
        <p:spPr>
          <a:xfrm>
            <a:off x="8458521" y="2752716"/>
            <a:ext cx="2805775" cy="1627331"/>
          </a:xfrm>
          <a:prstGeom prst="rect">
            <a:avLst/>
          </a:prstGeom>
        </p:spPr>
        <p:txBody>
          <a:bodyPr vert="horz" lIns="91440" tIns="45720" rIns="91440" bIns="45720" rtlCol="0" anchor="ctr">
            <a:normAutofit/>
          </a:bodyPr>
          <a:lstStyle>
            <a:lvl1pPr>
              <a:defRPr sz="3200" b="1">
                <a:solidFill>
                  <a:schemeClr val="bg1"/>
                </a:solidFill>
                <a:latin typeface="Arial" panose="020B0604020202020204" pitchFamily="34" charset="0"/>
                <a:cs typeface="Arial" panose="020B0604020202020204" pitchFamily="34" charset="0"/>
              </a:defRPr>
            </a:lvl1pPr>
          </a:lstStyle>
          <a:p>
            <a:r>
              <a:rPr lang="es-MX" dirty="0"/>
              <a:t>Haz clic para modificar título</a:t>
            </a:r>
            <a:endParaRPr lang="es-CL" dirty="0"/>
          </a:p>
        </p:txBody>
      </p:sp>
      <p:sp>
        <p:nvSpPr>
          <p:cNvPr id="12" name="Rectángulo 11">
            <a:extLst>
              <a:ext uri="{FF2B5EF4-FFF2-40B4-BE49-F238E27FC236}">
                <a16:creationId xmlns:a16="http://schemas.microsoft.com/office/drawing/2014/main" id="{EF32CCDA-7D4E-CFAF-567E-53011A66186E}"/>
              </a:ext>
            </a:extLst>
          </p:cNvPr>
          <p:cNvSpPr/>
          <p:nvPr userDrawn="1"/>
        </p:nvSpPr>
        <p:spPr>
          <a:xfrm>
            <a:off x="0" y="2695073"/>
            <a:ext cx="1459832" cy="1467854"/>
          </a:xfrm>
          <a:prstGeom prst="rect">
            <a:avLst/>
          </a:prstGeom>
          <a:solidFill>
            <a:srgbClr val="4E7C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dirty="0"/>
          </a:p>
        </p:txBody>
      </p:sp>
      <p:sp>
        <p:nvSpPr>
          <p:cNvPr id="11" name="Marcador de título 1">
            <a:extLst>
              <a:ext uri="{FF2B5EF4-FFF2-40B4-BE49-F238E27FC236}">
                <a16:creationId xmlns:a16="http://schemas.microsoft.com/office/drawing/2014/main" id="{3A54758D-9CC7-9A21-A8E1-CD5CA7F3C268}"/>
              </a:ext>
            </a:extLst>
          </p:cNvPr>
          <p:cNvSpPr txBox="1">
            <a:spLocks/>
          </p:cNvSpPr>
          <p:nvPr userDrawn="1"/>
        </p:nvSpPr>
        <p:spPr>
          <a:xfrm>
            <a:off x="-1" y="2752716"/>
            <a:ext cx="1459833" cy="1377184"/>
          </a:xfrm>
          <a:prstGeom prst="rect">
            <a:avLst/>
          </a:prstGeom>
        </p:spPr>
        <p:txBody>
          <a:bodyPr vert="horz" lIns="91440" tIns="45720" rIns="91440" bIns="45720" rtlCol="0" anchor="ctr">
            <a:normAutofit/>
          </a:bodyPr>
          <a:lstStyle>
            <a:lvl1pPr algn="l" defTabSz="914377" rtl="0" eaLnBrk="1" latinLnBrk="0" hangingPunct="1">
              <a:lnSpc>
                <a:spcPct val="90000"/>
              </a:lnSpc>
              <a:spcBef>
                <a:spcPct val="0"/>
              </a:spcBef>
              <a:buNone/>
              <a:defRPr sz="3200" b="1" kern="1200">
                <a:solidFill>
                  <a:schemeClr val="bg1"/>
                </a:solidFill>
                <a:latin typeface="Arial" panose="020B0604020202020204" pitchFamily="34" charset="0"/>
                <a:ea typeface="+mj-ea"/>
                <a:cs typeface="Arial" panose="020B0604020202020204" pitchFamily="34" charset="0"/>
              </a:defRPr>
            </a:lvl1pPr>
          </a:lstStyle>
          <a:p>
            <a:pPr algn="ctr"/>
            <a:r>
              <a:rPr lang="es-MX" sz="8000" dirty="0"/>
              <a:t>02</a:t>
            </a:r>
            <a:endParaRPr lang="es-CL" sz="8000" dirty="0"/>
          </a:p>
        </p:txBody>
      </p:sp>
    </p:spTree>
    <p:extLst>
      <p:ext uri="{BB962C8B-B14F-4D97-AF65-F5344CB8AC3E}">
        <p14:creationId xmlns:p14="http://schemas.microsoft.com/office/powerpoint/2010/main" val="23954594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ORTADA interior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35C49BC9-326E-334D-C876-57A5EE8112C6}"/>
              </a:ext>
            </a:extLst>
          </p:cNvPr>
          <p:cNvSpPr/>
          <p:nvPr userDrawn="1"/>
        </p:nvSpPr>
        <p:spPr>
          <a:xfrm>
            <a:off x="7765159" y="2143668"/>
            <a:ext cx="3936955" cy="2845428"/>
          </a:xfrm>
          <a:prstGeom prst="rect">
            <a:avLst/>
          </a:prstGeom>
          <a:solidFill>
            <a:srgbClr val="FFFFF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dirty="0"/>
          </a:p>
        </p:txBody>
      </p:sp>
      <p:sp>
        <p:nvSpPr>
          <p:cNvPr id="7" name="Rectángulo 6">
            <a:extLst>
              <a:ext uri="{FF2B5EF4-FFF2-40B4-BE49-F238E27FC236}">
                <a16:creationId xmlns:a16="http://schemas.microsoft.com/office/drawing/2014/main" id="{40797CDF-FB5B-73C1-E558-E89BA99B7029}"/>
              </a:ext>
            </a:extLst>
          </p:cNvPr>
          <p:cNvSpPr/>
          <p:nvPr userDrawn="1"/>
        </p:nvSpPr>
        <p:spPr>
          <a:xfrm>
            <a:off x="7765160" y="2143669"/>
            <a:ext cx="342858" cy="342858"/>
          </a:xfrm>
          <a:prstGeom prst="rect">
            <a:avLst/>
          </a:prstGeom>
          <a:solidFill>
            <a:srgbClr val="4E7C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dirty="0"/>
          </a:p>
        </p:txBody>
      </p:sp>
      <p:sp>
        <p:nvSpPr>
          <p:cNvPr id="9" name="Marcador de título 1">
            <a:extLst>
              <a:ext uri="{FF2B5EF4-FFF2-40B4-BE49-F238E27FC236}">
                <a16:creationId xmlns:a16="http://schemas.microsoft.com/office/drawing/2014/main" id="{4EC80F0E-E5C9-2939-2CF2-AD7A392F0075}"/>
              </a:ext>
            </a:extLst>
          </p:cNvPr>
          <p:cNvSpPr>
            <a:spLocks noGrp="1"/>
          </p:cNvSpPr>
          <p:nvPr>
            <p:ph type="title" hasCustomPrompt="1"/>
          </p:nvPr>
        </p:nvSpPr>
        <p:spPr>
          <a:xfrm>
            <a:off x="8458521" y="2752716"/>
            <a:ext cx="2805775" cy="1627331"/>
          </a:xfrm>
          <a:prstGeom prst="rect">
            <a:avLst/>
          </a:prstGeom>
        </p:spPr>
        <p:txBody>
          <a:bodyPr vert="horz" lIns="91440" tIns="45720" rIns="91440" bIns="45720" rtlCol="0" anchor="ctr">
            <a:normAutofit/>
          </a:bodyPr>
          <a:lstStyle>
            <a:lvl1pPr>
              <a:defRPr sz="3200" b="1">
                <a:solidFill>
                  <a:schemeClr val="bg1"/>
                </a:solidFill>
                <a:latin typeface="Arial" panose="020B0604020202020204" pitchFamily="34" charset="0"/>
                <a:cs typeface="Arial" panose="020B0604020202020204" pitchFamily="34" charset="0"/>
              </a:defRPr>
            </a:lvl1pPr>
          </a:lstStyle>
          <a:p>
            <a:r>
              <a:rPr lang="es-MX" dirty="0"/>
              <a:t>Haz clic para modificar título</a:t>
            </a:r>
            <a:endParaRPr lang="es-CL" dirty="0"/>
          </a:p>
        </p:txBody>
      </p:sp>
      <p:sp>
        <p:nvSpPr>
          <p:cNvPr id="12" name="Rectángulo 11">
            <a:extLst>
              <a:ext uri="{FF2B5EF4-FFF2-40B4-BE49-F238E27FC236}">
                <a16:creationId xmlns:a16="http://schemas.microsoft.com/office/drawing/2014/main" id="{EF32CCDA-7D4E-CFAF-567E-53011A66186E}"/>
              </a:ext>
            </a:extLst>
          </p:cNvPr>
          <p:cNvSpPr/>
          <p:nvPr userDrawn="1"/>
        </p:nvSpPr>
        <p:spPr>
          <a:xfrm>
            <a:off x="0" y="2695073"/>
            <a:ext cx="1459832" cy="1467854"/>
          </a:xfrm>
          <a:prstGeom prst="rect">
            <a:avLst/>
          </a:prstGeom>
          <a:solidFill>
            <a:srgbClr val="4E7C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dirty="0"/>
          </a:p>
        </p:txBody>
      </p:sp>
      <p:sp>
        <p:nvSpPr>
          <p:cNvPr id="11" name="Marcador de título 1">
            <a:extLst>
              <a:ext uri="{FF2B5EF4-FFF2-40B4-BE49-F238E27FC236}">
                <a16:creationId xmlns:a16="http://schemas.microsoft.com/office/drawing/2014/main" id="{3A54758D-9CC7-9A21-A8E1-CD5CA7F3C268}"/>
              </a:ext>
            </a:extLst>
          </p:cNvPr>
          <p:cNvSpPr txBox="1">
            <a:spLocks/>
          </p:cNvSpPr>
          <p:nvPr userDrawn="1"/>
        </p:nvSpPr>
        <p:spPr>
          <a:xfrm>
            <a:off x="-1" y="2752716"/>
            <a:ext cx="1459833" cy="1377184"/>
          </a:xfrm>
          <a:prstGeom prst="rect">
            <a:avLst/>
          </a:prstGeom>
        </p:spPr>
        <p:txBody>
          <a:bodyPr vert="horz" lIns="91440" tIns="45720" rIns="91440" bIns="45720" rtlCol="0" anchor="ctr">
            <a:normAutofit/>
          </a:bodyPr>
          <a:lstStyle>
            <a:lvl1pPr algn="l" defTabSz="914377" rtl="0" eaLnBrk="1" latinLnBrk="0" hangingPunct="1">
              <a:lnSpc>
                <a:spcPct val="90000"/>
              </a:lnSpc>
              <a:spcBef>
                <a:spcPct val="0"/>
              </a:spcBef>
              <a:buNone/>
              <a:defRPr sz="3200" b="1" kern="1200">
                <a:solidFill>
                  <a:schemeClr val="bg1"/>
                </a:solidFill>
                <a:latin typeface="Arial" panose="020B0604020202020204" pitchFamily="34" charset="0"/>
                <a:ea typeface="+mj-ea"/>
                <a:cs typeface="Arial" panose="020B0604020202020204" pitchFamily="34" charset="0"/>
              </a:defRPr>
            </a:lvl1pPr>
          </a:lstStyle>
          <a:p>
            <a:pPr algn="ctr"/>
            <a:r>
              <a:rPr lang="es-MX" sz="8000" dirty="0"/>
              <a:t>03</a:t>
            </a:r>
            <a:endParaRPr lang="es-CL" sz="8000" dirty="0"/>
          </a:p>
        </p:txBody>
      </p:sp>
    </p:spTree>
    <p:extLst>
      <p:ext uri="{BB962C8B-B14F-4D97-AF65-F5344CB8AC3E}">
        <p14:creationId xmlns:p14="http://schemas.microsoft.com/office/powerpoint/2010/main" val="15588198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ORTADA interior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35C49BC9-326E-334D-C876-57A5EE8112C6}"/>
              </a:ext>
            </a:extLst>
          </p:cNvPr>
          <p:cNvSpPr/>
          <p:nvPr userDrawn="1"/>
        </p:nvSpPr>
        <p:spPr>
          <a:xfrm>
            <a:off x="7765159" y="2143668"/>
            <a:ext cx="3936955" cy="2845428"/>
          </a:xfrm>
          <a:prstGeom prst="rect">
            <a:avLst/>
          </a:prstGeom>
          <a:solidFill>
            <a:srgbClr val="FFFFF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dirty="0"/>
          </a:p>
        </p:txBody>
      </p:sp>
      <p:sp>
        <p:nvSpPr>
          <p:cNvPr id="7" name="Rectángulo 6">
            <a:extLst>
              <a:ext uri="{FF2B5EF4-FFF2-40B4-BE49-F238E27FC236}">
                <a16:creationId xmlns:a16="http://schemas.microsoft.com/office/drawing/2014/main" id="{40797CDF-FB5B-73C1-E558-E89BA99B7029}"/>
              </a:ext>
            </a:extLst>
          </p:cNvPr>
          <p:cNvSpPr/>
          <p:nvPr userDrawn="1"/>
        </p:nvSpPr>
        <p:spPr>
          <a:xfrm>
            <a:off x="7765160" y="2143669"/>
            <a:ext cx="342858" cy="342858"/>
          </a:xfrm>
          <a:prstGeom prst="rect">
            <a:avLst/>
          </a:prstGeom>
          <a:solidFill>
            <a:srgbClr val="4E7C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dirty="0"/>
          </a:p>
        </p:txBody>
      </p:sp>
      <p:sp>
        <p:nvSpPr>
          <p:cNvPr id="9" name="Marcador de título 1">
            <a:extLst>
              <a:ext uri="{FF2B5EF4-FFF2-40B4-BE49-F238E27FC236}">
                <a16:creationId xmlns:a16="http://schemas.microsoft.com/office/drawing/2014/main" id="{4EC80F0E-E5C9-2939-2CF2-AD7A392F0075}"/>
              </a:ext>
            </a:extLst>
          </p:cNvPr>
          <p:cNvSpPr>
            <a:spLocks noGrp="1"/>
          </p:cNvSpPr>
          <p:nvPr>
            <p:ph type="title" hasCustomPrompt="1"/>
          </p:nvPr>
        </p:nvSpPr>
        <p:spPr>
          <a:xfrm>
            <a:off x="8458521" y="2752716"/>
            <a:ext cx="2805775" cy="1627331"/>
          </a:xfrm>
          <a:prstGeom prst="rect">
            <a:avLst/>
          </a:prstGeom>
        </p:spPr>
        <p:txBody>
          <a:bodyPr vert="horz" lIns="91440" tIns="45720" rIns="91440" bIns="45720" rtlCol="0" anchor="ctr">
            <a:normAutofit/>
          </a:bodyPr>
          <a:lstStyle>
            <a:lvl1pPr>
              <a:defRPr sz="3200" b="1">
                <a:solidFill>
                  <a:schemeClr val="bg1"/>
                </a:solidFill>
                <a:latin typeface="Arial" panose="020B0604020202020204" pitchFamily="34" charset="0"/>
                <a:cs typeface="Arial" panose="020B0604020202020204" pitchFamily="34" charset="0"/>
              </a:defRPr>
            </a:lvl1pPr>
          </a:lstStyle>
          <a:p>
            <a:r>
              <a:rPr lang="es-MX" dirty="0"/>
              <a:t>Haz clic para modificar título</a:t>
            </a:r>
            <a:endParaRPr lang="es-CL" dirty="0"/>
          </a:p>
        </p:txBody>
      </p:sp>
      <p:sp>
        <p:nvSpPr>
          <p:cNvPr id="12" name="Rectángulo 11">
            <a:extLst>
              <a:ext uri="{FF2B5EF4-FFF2-40B4-BE49-F238E27FC236}">
                <a16:creationId xmlns:a16="http://schemas.microsoft.com/office/drawing/2014/main" id="{EF32CCDA-7D4E-CFAF-567E-53011A66186E}"/>
              </a:ext>
            </a:extLst>
          </p:cNvPr>
          <p:cNvSpPr/>
          <p:nvPr userDrawn="1"/>
        </p:nvSpPr>
        <p:spPr>
          <a:xfrm>
            <a:off x="0" y="2695073"/>
            <a:ext cx="1459832" cy="1467854"/>
          </a:xfrm>
          <a:prstGeom prst="rect">
            <a:avLst/>
          </a:prstGeom>
          <a:solidFill>
            <a:srgbClr val="4E7C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dirty="0"/>
          </a:p>
        </p:txBody>
      </p:sp>
      <p:sp>
        <p:nvSpPr>
          <p:cNvPr id="11" name="Marcador de título 1">
            <a:extLst>
              <a:ext uri="{FF2B5EF4-FFF2-40B4-BE49-F238E27FC236}">
                <a16:creationId xmlns:a16="http://schemas.microsoft.com/office/drawing/2014/main" id="{3A54758D-9CC7-9A21-A8E1-CD5CA7F3C268}"/>
              </a:ext>
            </a:extLst>
          </p:cNvPr>
          <p:cNvSpPr txBox="1">
            <a:spLocks/>
          </p:cNvSpPr>
          <p:nvPr userDrawn="1"/>
        </p:nvSpPr>
        <p:spPr>
          <a:xfrm>
            <a:off x="-1" y="2752716"/>
            <a:ext cx="1459833" cy="1377184"/>
          </a:xfrm>
          <a:prstGeom prst="rect">
            <a:avLst/>
          </a:prstGeom>
        </p:spPr>
        <p:txBody>
          <a:bodyPr vert="horz" lIns="91440" tIns="45720" rIns="91440" bIns="45720" rtlCol="0" anchor="ctr">
            <a:normAutofit/>
          </a:bodyPr>
          <a:lstStyle>
            <a:lvl1pPr algn="l" defTabSz="914377" rtl="0" eaLnBrk="1" latinLnBrk="0" hangingPunct="1">
              <a:lnSpc>
                <a:spcPct val="90000"/>
              </a:lnSpc>
              <a:spcBef>
                <a:spcPct val="0"/>
              </a:spcBef>
              <a:buNone/>
              <a:defRPr sz="3200" b="1" kern="1200">
                <a:solidFill>
                  <a:schemeClr val="bg1"/>
                </a:solidFill>
                <a:latin typeface="Arial" panose="020B0604020202020204" pitchFamily="34" charset="0"/>
                <a:ea typeface="+mj-ea"/>
                <a:cs typeface="Arial" panose="020B0604020202020204" pitchFamily="34" charset="0"/>
              </a:defRPr>
            </a:lvl1pPr>
          </a:lstStyle>
          <a:p>
            <a:pPr algn="ctr"/>
            <a:r>
              <a:rPr lang="es-MX" sz="8000" dirty="0"/>
              <a:t>04</a:t>
            </a:r>
            <a:endParaRPr lang="es-CL" sz="8000" dirty="0"/>
          </a:p>
        </p:txBody>
      </p:sp>
    </p:spTree>
    <p:extLst>
      <p:ext uri="{BB962C8B-B14F-4D97-AF65-F5344CB8AC3E}">
        <p14:creationId xmlns:p14="http://schemas.microsoft.com/office/powerpoint/2010/main" val="7877682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NTERIOR 1">
    <p:spTree>
      <p:nvGrpSpPr>
        <p:cNvPr id="1" name=""/>
        <p:cNvGrpSpPr/>
        <p:nvPr/>
      </p:nvGrpSpPr>
      <p:grpSpPr>
        <a:xfrm>
          <a:off x="0" y="0"/>
          <a:ext cx="0" cy="0"/>
          <a:chOff x="0" y="0"/>
          <a:chExt cx="0" cy="0"/>
        </a:xfrm>
      </p:grpSpPr>
      <p:sp>
        <p:nvSpPr>
          <p:cNvPr id="6" name="Marcador de texto 26">
            <a:extLst>
              <a:ext uri="{FF2B5EF4-FFF2-40B4-BE49-F238E27FC236}">
                <a16:creationId xmlns:a16="http://schemas.microsoft.com/office/drawing/2014/main" id="{3387B960-FFF9-CB57-ACA9-C9E1213259F5}"/>
              </a:ext>
            </a:extLst>
          </p:cNvPr>
          <p:cNvSpPr>
            <a:spLocks noGrp="1"/>
          </p:cNvSpPr>
          <p:nvPr>
            <p:ph type="body" sz="quarter" idx="13" hasCustomPrompt="1"/>
          </p:nvPr>
        </p:nvSpPr>
        <p:spPr>
          <a:xfrm>
            <a:off x="654685" y="551041"/>
            <a:ext cx="4916775" cy="469685"/>
          </a:xfrm>
        </p:spPr>
        <p:txBody>
          <a:bodyPr>
            <a:noAutofit/>
          </a:bodyPr>
          <a:lstStyle>
            <a:lvl1pPr algn="l">
              <a:defRPr sz="3200" b="1">
                <a:solidFill>
                  <a:schemeClr val="tx1"/>
                </a:solidFill>
                <a:latin typeface="Arial" panose="020B0604020202020204" pitchFamily="34" charset="0"/>
                <a:cs typeface="Arial" panose="020B0604020202020204" pitchFamily="34" charset="0"/>
              </a:defRPr>
            </a:lvl1pPr>
          </a:lstStyle>
          <a:p>
            <a:r>
              <a:rPr lang="es-ES" dirty="0"/>
              <a:t>MODIFICAR TITULO</a:t>
            </a:r>
            <a:endParaRPr lang="es-CL" dirty="0"/>
          </a:p>
        </p:txBody>
      </p:sp>
      <p:sp>
        <p:nvSpPr>
          <p:cNvPr id="7" name="Marcador de texto 3">
            <a:extLst>
              <a:ext uri="{FF2B5EF4-FFF2-40B4-BE49-F238E27FC236}">
                <a16:creationId xmlns:a16="http://schemas.microsoft.com/office/drawing/2014/main" id="{149A11D1-EAA1-0BB7-CFE5-9056CB346D13}"/>
              </a:ext>
            </a:extLst>
          </p:cNvPr>
          <p:cNvSpPr>
            <a:spLocks noGrp="1"/>
          </p:cNvSpPr>
          <p:nvPr>
            <p:ph type="body" sz="quarter" idx="14" hasCustomPrompt="1"/>
          </p:nvPr>
        </p:nvSpPr>
        <p:spPr>
          <a:xfrm>
            <a:off x="640715" y="1137571"/>
            <a:ext cx="4930746" cy="553006"/>
          </a:xfrm>
        </p:spPr>
        <p:txBody>
          <a:bodyPr>
            <a:normAutofit/>
          </a:bodyPr>
          <a:lstStyle>
            <a:lvl1pPr>
              <a:defRPr sz="1400">
                <a:latin typeface="Arial" panose="020B0604020202020204" pitchFamily="34" charset="0"/>
                <a:cs typeface="Arial" panose="020B0604020202020204" pitchFamily="34" charset="0"/>
              </a:defRPr>
            </a:lvl1pPr>
          </a:lstStyle>
          <a:p>
            <a:r>
              <a:rPr lang="es-ES" dirty="0"/>
              <a:t>Haz clic para modificar o eliminar bajada</a:t>
            </a:r>
          </a:p>
          <a:p>
            <a:endParaRPr lang="es-ES" dirty="0"/>
          </a:p>
        </p:txBody>
      </p:sp>
      <p:sp>
        <p:nvSpPr>
          <p:cNvPr id="8" name="Rectángulo 7">
            <a:extLst>
              <a:ext uri="{FF2B5EF4-FFF2-40B4-BE49-F238E27FC236}">
                <a16:creationId xmlns:a16="http://schemas.microsoft.com/office/drawing/2014/main" id="{D4BF3825-8CDE-15D1-473C-F04253CD9789}"/>
              </a:ext>
            </a:extLst>
          </p:cNvPr>
          <p:cNvSpPr/>
          <p:nvPr userDrawn="1"/>
        </p:nvSpPr>
        <p:spPr>
          <a:xfrm>
            <a:off x="0" y="0"/>
            <a:ext cx="552893" cy="552893"/>
          </a:xfrm>
          <a:prstGeom prst="rect">
            <a:avLst/>
          </a:prstGeom>
          <a:solidFill>
            <a:srgbClr val="4E7C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dirty="0"/>
          </a:p>
        </p:txBody>
      </p:sp>
      <p:grpSp>
        <p:nvGrpSpPr>
          <p:cNvPr id="14" name="Grupo 13">
            <a:extLst>
              <a:ext uri="{FF2B5EF4-FFF2-40B4-BE49-F238E27FC236}">
                <a16:creationId xmlns:a16="http://schemas.microsoft.com/office/drawing/2014/main" id="{DBF54666-A2EC-90FE-7052-73357A52AE9A}"/>
              </a:ext>
            </a:extLst>
          </p:cNvPr>
          <p:cNvGrpSpPr/>
          <p:nvPr userDrawn="1"/>
        </p:nvGrpSpPr>
        <p:grpSpPr>
          <a:xfrm>
            <a:off x="10559057" y="6273209"/>
            <a:ext cx="1405082" cy="320986"/>
            <a:chOff x="8941676" y="5879067"/>
            <a:chExt cx="2618425" cy="598170"/>
          </a:xfrm>
        </p:grpSpPr>
        <p:sp>
          <p:nvSpPr>
            <p:cNvPr id="9" name="object 2">
              <a:extLst>
                <a:ext uri="{FF2B5EF4-FFF2-40B4-BE49-F238E27FC236}">
                  <a16:creationId xmlns:a16="http://schemas.microsoft.com/office/drawing/2014/main" id="{371A0572-EF4B-CA79-4539-AA0A2E4CD964}"/>
                </a:ext>
              </a:extLst>
            </p:cNvPr>
            <p:cNvSpPr/>
            <p:nvPr userDrawn="1"/>
          </p:nvSpPr>
          <p:spPr>
            <a:xfrm>
              <a:off x="8941676" y="5949980"/>
              <a:ext cx="1618615" cy="525145"/>
            </a:xfrm>
            <a:custGeom>
              <a:avLst/>
              <a:gdLst/>
              <a:ahLst/>
              <a:cxnLst/>
              <a:rect l="l" t="t" r="r" b="b"/>
              <a:pathLst>
                <a:path w="1618615" h="525145">
                  <a:moveTo>
                    <a:pt x="453097" y="247865"/>
                  </a:moveTo>
                  <a:lnTo>
                    <a:pt x="449186" y="196367"/>
                  </a:lnTo>
                  <a:lnTo>
                    <a:pt x="437921" y="151307"/>
                  </a:lnTo>
                  <a:lnTo>
                    <a:pt x="419925" y="112522"/>
                  </a:lnTo>
                  <a:lnTo>
                    <a:pt x="395884" y="79870"/>
                  </a:lnTo>
                  <a:lnTo>
                    <a:pt x="366445" y="53213"/>
                  </a:lnTo>
                  <a:lnTo>
                    <a:pt x="330708" y="31546"/>
                  </a:lnTo>
                  <a:lnTo>
                    <a:pt x="330708" y="251650"/>
                  </a:lnTo>
                  <a:lnTo>
                    <a:pt x="325094" y="307492"/>
                  </a:lnTo>
                  <a:lnTo>
                    <a:pt x="308851" y="352729"/>
                  </a:lnTo>
                  <a:lnTo>
                    <a:pt x="282892" y="387540"/>
                  </a:lnTo>
                  <a:lnTo>
                    <a:pt x="248132" y="412089"/>
                  </a:lnTo>
                  <a:lnTo>
                    <a:pt x="205486" y="426542"/>
                  </a:lnTo>
                  <a:lnTo>
                    <a:pt x="155841" y="431076"/>
                  </a:lnTo>
                  <a:lnTo>
                    <a:pt x="145161" y="431038"/>
                  </a:lnTo>
                  <a:lnTo>
                    <a:pt x="134264" y="430784"/>
                  </a:lnTo>
                  <a:lnTo>
                    <a:pt x="124079" y="430098"/>
                  </a:lnTo>
                  <a:lnTo>
                    <a:pt x="115519" y="428764"/>
                  </a:lnTo>
                  <a:lnTo>
                    <a:pt x="115519" y="93497"/>
                  </a:lnTo>
                  <a:lnTo>
                    <a:pt x="124383" y="91821"/>
                  </a:lnTo>
                  <a:lnTo>
                    <a:pt x="136080" y="90347"/>
                  </a:lnTo>
                  <a:lnTo>
                    <a:pt x="150622" y="89319"/>
                  </a:lnTo>
                  <a:lnTo>
                    <a:pt x="168008" y="88925"/>
                  </a:lnTo>
                  <a:lnTo>
                    <a:pt x="214909" y="93319"/>
                  </a:lnTo>
                  <a:lnTo>
                    <a:pt x="254800" y="106616"/>
                  </a:lnTo>
                  <a:lnTo>
                    <a:pt x="286994" y="128943"/>
                  </a:lnTo>
                  <a:lnTo>
                    <a:pt x="310832" y="160464"/>
                  </a:lnTo>
                  <a:lnTo>
                    <a:pt x="325628" y="201320"/>
                  </a:lnTo>
                  <a:lnTo>
                    <a:pt x="330708" y="251650"/>
                  </a:lnTo>
                  <a:lnTo>
                    <a:pt x="330708" y="31546"/>
                  </a:lnTo>
                  <a:lnTo>
                    <a:pt x="326796" y="29171"/>
                  </a:lnTo>
                  <a:lnTo>
                    <a:pt x="279666" y="12636"/>
                  </a:lnTo>
                  <a:lnTo>
                    <a:pt x="223278" y="3073"/>
                  </a:lnTo>
                  <a:lnTo>
                    <a:pt x="155841" y="0"/>
                  </a:lnTo>
                  <a:lnTo>
                    <a:pt x="113093" y="711"/>
                  </a:lnTo>
                  <a:lnTo>
                    <a:pt x="72212" y="2857"/>
                  </a:lnTo>
                  <a:lnTo>
                    <a:pt x="34175" y="6413"/>
                  </a:lnTo>
                  <a:lnTo>
                    <a:pt x="0" y="11417"/>
                  </a:lnTo>
                  <a:lnTo>
                    <a:pt x="0" y="513930"/>
                  </a:lnTo>
                  <a:lnTo>
                    <a:pt x="23964" y="516724"/>
                  </a:lnTo>
                  <a:lnTo>
                    <a:pt x="53784" y="519150"/>
                  </a:lnTo>
                  <a:lnTo>
                    <a:pt x="89585" y="520877"/>
                  </a:lnTo>
                  <a:lnTo>
                    <a:pt x="131495" y="521525"/>
                  </a:lnTo>
                  <a:lnTo>
                    <a:pt x="189534" y="518960"/>
                  </a:lnTo>
                  <a:lnTo>
                    <a:pt x="242811" y="511162"/>
                  </a:lnTo>
                  <a:lnTo>
                    <a:pt x="290804" y="498043"/>
                  </a:lnTo>
                  <a:lnTo>
                    <a:pt x="332955" y="479501"/>
                  </a:lnTo>
                  <a:lnTo>
                    <a:pt x="368719" y="455409"/>
                  </a:lnTo>
                  <a:lnTo>
                    <a:pt x="396163" y="427177"/>
                  </a:lnTo>
                  <a:lnTo>
                    <a:pt x="419430" y="392518"/>
                  </a:lnTo>
                  <a:lnTo>
                    <a:pt x="437400" y="351231"/>
                  </a:lnTo>
                  <a:lnTo>
                    <a:pt x="448983" y="303085"/>
                  </a:lnTo>
                  <a:lnTo>
                    <a:pt x="453097" y="247865"/>
                  </a:lnTo>
                  <a:close/>
                </a:path>
                <a:path w="1618615" h="525145">
                  <a:moveTo>
                    <a:pt x="849947" y="516191"/>
                  </a:moveTo>
                  <a:lnTo>
                    <a:pt x="848817" y="491236"/>
                  </a:lnTo>
                  <a:lnTo>
                    <a:pt x="847839" y="463080"/>
                  </a:lnTo>
                  <a:lnTo>
                    <a:pt x="847140" y="431634"/>
                  </a:lnTo>
                  <a:lnTo>
                    <a:pt x="846874" y="396836"/>
                  </a:lnTo>
                  <a:lnTo>
                    <a:pt x="846874" y="144449"/>
                  </a:lnTo>
                  <a:lnTo>
                    <a:pt x="731316" y="144449"/>
                  </a:lnTo>
                  <a:lnTo>
                    <a:pt x="731316" y="365671"/>
                  </a:lnTo>
                  <a:lnTo>
                    <a:pt x="731037" y="372808"/>
                  </a:lnTo>
                  <a:lnTo>
                    <a:pt x="707301" y="417766"/>
                  </a:lnTo>
                  <a:lnTo>
                    <a:pt x="668985" y="431076"/>
                  </a:lnTo>
                  <a:lnTo>
                    <a:pt x="642531" y="425119"/>
                  </a:lnTo>
                  <a:lnTo>
                    <a:pt x="624332" y="407974"/>
                  </a:lnTo>
                  <a:lnTo>
                    <a:pt x="613841" y="380707"/>
                  </a:lnTo>
                  <a:lnTo>
                    <a:pt x="610463" y="344398"/>
                  </a:lnTo>
                  <a:lnTo>
                    <a:pt x="610463" y="144449"/>
                  </a:lnTo>
                  <a:lnTo>
                    <a:pt x="494906" y="144449"/>
                  </a:lnTo>
                  <a:lnTo>
                    <a:pt x="494906" y="362623"/>
                  </a:lnTo>
                  <a:lnTo>
                    <a:pt x="501205" y="423557"/>
                  </a:lnTo>
                  <a:lnTo>
                    <a:pt x="519036" y="469226"/>
                  </a:lnTo>
                  <a:lnTo>
                    <a:pt x="546785" y="500634"/>
                  </a:lnTo>
                  <a:lnTo>
                    <a:pt x="582866" y="518756"/>
                  </a:lnTo>
                  <a:lnTo>
                    <a:pt x="625652" y="524573"/>
                  </a:lnTo>
                  <a:lnTo>
                    <a:pt x="670026" y="518274"/>
                  </a:lnTo>
                  <a:lnTo>
                    <a:pt x="703491" y="502716"/>
                  </a:lnTo>
                  <a:lnTo>
                    <a:pt x="727113" y="482879"/>
                  </a:lnTo>
                  <a:lnTo>
                    <a:pt x="741972" y="463753"/>
                  </a:lnTo>
                  <a:lnTo>
                    <a:pt x="744245" y="463753"/>
                  </a:lnTo>
                  <a:lnTo>
                    <a:pt x="749592" y="516191"/>
                  </a:lnTo>
                  <a:lnTo>
                    <a:pt x="849947" y="516191"/>
                  </a:lnTo>
                  <a:close/>
                </a:path>
                <a:path w="1618615" h="525145">
                  <a:moveTo>
                    <a:pt x="1277759" y="326885"/>
                  </a:moveTo>
                  <a:lnTo>
                    <a:pt x="1273225" y="280898"/>
                  </a:lnTo>
                  <a:lnTo>
                    <a:pt x="1260055" y="239864"/>
                  </a:lnTo>
                  <a:lnTo>
                    <a:pt x="1247533" y="218948"/>
                  </a:lnTo>
                  <a:lnTo>
                    <a:pt x="1238923" y="204558"/>
                  </a:lnTo>
                  <a:lnTo>
                    <a:pt x="1210513" y="175742"/>
                  </a:lnTo>
                  <a:lnTo>
                    <a:pt x="1175537" y="154216"/>
                  </a:lnTo>
                  <a:lnTo>
                    <a:pt x="1157643" y="148323"/>
                  </a:lnTo>
                  <a:lnTo>
                    <a:pt x="1157643" y="329958"/>
                  </a:lnTo>
                  <a:lnTo>
                    <a:pt x="1152537" y="375627"/>
                  </a:lnTo>
                  <a:lnTo>
                    <a:pt x="1137881" y="410908"/>
                  </a:lnTo>
                  <a:lnTo>
                    <a:pt x="1114679" y="433641"/>
                  </a:lnTo>
                  <a:lnTo>
                    <a:pt x="1083906" y="441693"/>
                  </a:lnTo>
                  <a:lnTo>
                    <a:pt x="1083157" y="441693"/>
                  </a:lnTo>
                  <a:lnTo>
                    <a:pt x="1050861" y="433222"/>
                  </a:lnTo>
                  <a:lnTo>
                    <a:pt x="1027264" y="409867"/>
                  </a:lnTo>
                  <a:lnTo>
                    <a:pt x="1012799" y="374675"/>
                  </a:lnTo>
                  <a:lnTo>
                    <a:pt x="1007884" y="330708"/>
                  </a:lnTo>
                  <a:lnTo>
                    <a:pt x="1012063" y="289839"/>
                  </a:lnTo>
                  <a:lnTo>
                    <a:pt x="1025372" y="254025"/>
                  </a:lnTo>
                  <a:lnTo>
                    <a:pt x="1048931" y="228612"/>
                  </a:lnTo>
                  <a:lnTo>
                    <a:pt x="1083906" y="218948"/>
                  </a:lnTo>
                  <a:lnTo>
                    <a:pt x="1117574" y="228612"/>
                  </a:lnTo>
                  <a:lnTo>
                    <a:pt x="1140447" y="253936"/>
                  </a:lnTo>
                  <a:lnTo>
                    <a:pt x="1153502" y="289521"/>
                  </a:lnTo>
                  <a:lnTo>
                    <a:pt x="1157643" y="329958"/>
                  </a:lnTo>
                  <a:lnTo>
                    <a:pt x="1157643" y="148323"/>
                  </a:lnTo>
                  <a:lnTo>
                    <a:pt x="1134618" y="140728"/>
                  </a:lnTo>
                  <a:lnTo>
                    <a:pt x="1088466" y="136067"/>
                  </a:lnTo>
                  <a:lnTo>
                    <a:pt x="1039609" y="140665"/>
                  </a:lnTo>
                  <a:lnTo>
                    <a:pt x="996442" y="154089"/>
                  </a:lnTo>
                  <a:lnTo>
                    <a:pt x="959637" y="175755"/>
                  </a:lnTo>
                  <a:lnTo>
                    <a:pt x="929855" y="205041"/>
                  </a:lnTo>
                  <a:lnTo>
                    <a:pt x="907770" y="241401"/>
                  </a:lnTo>
                  <a:lnTo>
                    <a:pt x="894016" y="284226"/>
                  </a:lnTo>
                  <a:lnTo>
                    <a:pt x="889292" y="332955"/>
                  </a:lnTo>
                  <a:lnTo>
                    <a:pt x="894245" y="381393"/>
                  </a:lnTo>
                  <a:lnTo>
                    <a:pt x="908405" y="423481"/>
                  </a:lnTo>
                  <a:lnTo>
                    <a:pt x="930757" y="458812"/>
                  </a:lnTo>
                  <a:lnTo>
                    <a:pt x="960272" y="486994"/>
                  </a:lnTo>
                  <a:lnTo>
                    <a:pt x="995946" y="507606"/>
                  </a:lnTo>
                  <a:lnTo>
                    <a:pt x="1036726" y="520268"/>
                  </a:lnTo>
                  <a:lnTo>
                    <a:pt x="1081608" y="524573"/>
                  </a:lnTo>
                  <a:lnTo>
                    <a:pt x="1082382" y="524573"/>
                  </a:lnTo>
                  <a:lnTo>
                    <a:pt x="1124318" y="520725"/>
                  </a:lnTo>
                  <a:lnTo>
                    <a:pt x="1164336" y="509054"/>
                  </a:lnTo>
                  <a:lnTo>
                    <a:pt x="1200772" y="489381"/>
                  </a:lnTo>
                  <a:lnTo>
                    <a:pt x="1231976" y="461518"/>
                  </a:lnTo>
                  <a:lnTo>
                    <a:pt x="1245285" y="441693"/>
                  </a:lnTo>
                  <a:lnTo>
                    <a:pt x="1256322" y="425259"/>
                  </a:lnTo>
                  <a:lnTo>
                    <a:pt x="1272120" y="380453"/>
                  </a:lnTo>
                  <a:lnTo>
                    <a:pt x="1277759" y="326885"/>
                  </a:lnTo>
                  <a:close/>
                </a:path>
                <a:path w="1618615" h="525145">
                  <a:moveTo>
                    <a:pt x="1618411" y="150533"/>
                  </a:moveTo>
                  <a:lnTo>
                    <a:pt x="1598650" y="144424"/>
                  </a:lnTo>
                  <a:lnTo>
                    <a:pt x="1576603" y="139865"/>
                  </a:lnTo>
                  <a:lnTo>
                    <a:pt x="1553413" y="137033"/>
                  </a:lnTo>
                  <a:lnTo>
                    <a:pt x="1530223" y="136055"/>
                  </a:lnTo>
                  <a:lnTo>
                    <a:pt x="1474876" y="141300"/>
                  </a:lnTo>
                  <a:lnTo>
                    <a:pt x="1427530" y="156235"/>
                  </a:lnTo>
                  <a:lnTo>
                    <a:pt x="1388376" y="179628"/>
                  </a:lnTo>
                  <a:lnTo>
                    <a:pt x="1357591" y="210299"/>
                  </a:lnTo>
                  <a:lnTo>
                    <a:pt x="1335366" y="247015"/>
                  </a:lnTo>
                  <a:lnTo>
                    <a:pt x="1321904" y="288569"/>
                  </a:lnTo>
                  <a:lnTo>
                    <a:pt x="1317371" y="333743"/>
                  </a:lnTo>
                  <a:lnTo>
                    <a:pt x="1321968" y="381190"/>
                  </a:lnTo>
                  <a:lnTo>
                    <a:pt x="1335392" y="422783"/>
                  </a:lnTo>
                  <a:lnTo>
                    <a:pt x="1357045" y="458012"/>
                  </a:lnTo>
                  <a:lnTo>
                    <a:pt x="1386344" y="486346"/>
                  </a:lnTo>
                  <a:lnTo>
                    <a:pt x="1422704" y="507225"/>
                  </a:lnTo>
                  <a:lnTo>
                    <a:pt x="1465541" y="520153"/>
                  </a:lnTo>
                  <a:lnTo>
                    <a:pt x="1514259" y="524573"/>
                  </a:lnTo>
                  <a:lnTo>
                    <a:pt x="1546148" y="523240"/>
                  </a:lnTo>
                  <a:lnTo>
                    <a:pt x="1599057" y="514007"/>
                  </a:lnTo>
                  <a:lnTo>
                    <a:pt x="1603971" y="421932"/>
                  </a:lnTo>
                  <a:lnTo>
                    <a:pt x="1590116" y="427050"/>
                  </a:lnTo>
                  <a:lnTo>
                    <a:pt x="1574609" y="430872"/>
                  </a:lnTo>
                  <a:lnTo>
                    <a:pt x="1557248" y="433273"/>
                  </a:lnTo>
                  <a:lnTo>
                    <a:pt x="1537817" y="434098"/>
                  </a:lnTo>
                  <a:lnTo>
                    <a:pt x="1498168" y="427329"/>
                  </a:lnTo>
                  <a:lnTo>
                    <a:pt x="1465795" y="407301"/>
                  </a:lnTo>
                  <a:lnTo>
                    <a:pt x="1443951" y="374446"/>
                  </a:lnTo>
                  <a:lnTo>
                    <a:pt x="1435938" y="329196"/>
                  </a:lnTo>
                  <a:lnTo>
                    <a:pt x="1442631" y="287261"/>
                  </a:lnTo>
                  <a:lnTo>
                    <a:pt x="1462659" y="254304"/>
                  </a:lnTo>
                  <a:lnTo>
                    <a:pt x="1494218" y="232752"/>
                  </a:lnTo>
                  <a:lnTo>
                    <a:pt x="1535557" y="225031"/>
                  </a:lnTo>
                  <a:lnTo>
                    <a:pt x="1556562" y="225958"/>
                  </a:lnTo>
                  <a:lnTo>
                    <a:pt x="1574152" y="228447"/>
                  </a:lnTo>
                  <a:lnTo>
                    <a:pt x="1588592" y="232092"/>
                  </a:lnTo>
                  <a:lnTo>
                    <a:pt x="1600174" y="236435"/>
                  </a:lnTo>
                  <a:lnTo>
                    <a:pt x="1618411" y="150533"/>
                  </a:lnTo>
                  <a:close/>
                </a:path>
              </a:pathLst>
            </a:custGeom>
            <a:solidFill>
              <a:schemeClr val="tx1"/>
            </a:solidFill>
          </p:spPr>
          <p:txBody>
            <a:bodyPr wrap="square" lIns="0" tIns="0" rIns="0" bIns="0" rtlCol="0"/>
            <a:lstStyle/>
            <a:p>
              <a:endParaRPr dirty="0"/>
            </a:p>
          </p:txBody>
        </p:sp>
        <p:sp>
          <p:nvSpPr>
            <p:cNvPr id="10" name="object 3">
              <a:extLst>
                <a:ext uri="{FF2B5EF4-FFF2-40B4-BE49-F238E27FC236}">
                  <a16:creationId xmlns:a16="http://schemas.microsoft.com/office/drawing/2014/main" id="{1BA993DD-B802-B0F6-BB6C-691D8C644DF2}"/>
                </a:ext>
              </a:extLst>
            </p:cNvPr>
            <p:cNvSpPr/>
            <p:nvPr userDrawn="1"/>
          </p:nvSpPr>
          <p:spPr>
            <a:xfrm>
              <a:off x="10672317" y="5994129"/>
              <a:ext cx="388620" cy="482600"/>
            </a:xfrm>
            <a:custGeom>
              <a:avLst/>
              <a:gdLst/>
              <a:ahLst/>
              <a:cxnLst/>
              <a:rect l="l" t="t" r="r" b="b"/>
              <a:pathLst>
                <a:path w="388619" h="482600">
                  <a:moveTo>
                    <a:pt x="388176" y="0"/>
                  </a:moveTo>
                  <a:lnTo>
                    <a:pt x="281090" y="0"/>
                  </a:lnTo>
                  <a:lnTo>
                    <a:pt x="281090" y="273331"/>
                  </a:lnTo>
                  <a:lnTo>
                    <a:pt x="275370" y="327965"/>
                  </a:lnTo>
                  <a:lnTo>
                    <a:pt x="258558" y="366414"/>
                  </a:lnTo>
                  <a:lnTo>
                    <a:pt x="231178" y="389143"/>
                  </a:lnTo>
                  <a:lnTo>
                    <a:pt x="193753" y="396616"/>
                  </a:lnTo>
                  <a:lnTo>
                    <a:pt x="157139" y="388845"/>
                  </a:lnTo>
                  <a:lnTo>
                    <a:pt x="130175" y="365621"/>
                  </a:lnTo>
                  <a:lnTo>
                    <a:pt x="113516" y="327072"/>
                  </a:lnTo>
                  <a:lnTo>
                    <a:pt x="107818" y="273331"/>
                  </a:lnTo>
                  <a:lnTo>
                    <a:pt x="107818" y="0"/>
                  </a:lnTo>
                  <a:lnTo>
                    <a:pt x="0" y="0"/>
                  </a:lnTo>
                  <a:lnTo>
                    <a:pt x="0" y="264892"/>
                  </a:lnTo>
                  <a:lnTo>
                    <a:pt x="4253" y="324651"/>
                  </a:lnTo>
                  <a:lnTo>
                    <a:pt x="16765" y="374300"/>
                  </a:lnTo>
                  <a:lnTo>
                    <a:pt x="37165" y="414172"/>
                  </a:lnTo>
                  <a:lnTo>
                    <a:pt x="65082" y="444602"/>
                  </a:lnTo>
                  <a:lnTo>
                    <a:pt x="100145" y="465925"/>
                  </a:lnTo>
                  <a:lnTo>
                    <a:pt x="141983" y="478473"/>
                  </a:lnTo>
                  <a:lnTo>
                    <a:pt x="190224" y="482582"/>
                  </a:lnTo>
                  <a:lnTo>
                    <a:pt x="240229" y="478290"/>
                  </a:lnTo>
                  <a:lnTo>
                    <a:pt x="283689" y="465335"/>
                  </a:lnTo>
                  <a:lnTo>
                    <a:pt x="320188" y="443592"/>
                  </a:lnTo>
                  <a:lnTo>
                    <a:pt x="349304" y="412939"/>
                  </a:lnTo>
                  <a:lnTo>
                    <a:pt x="370620" y="373254"/>
                  </a:lnTo>
                  <a:lnTo>
                    <a:pt x="383717" y="324414"/>
                  </a:lnTo>
                  <a:lnTo>
                    <a:pt x="388176" y="266295"/>
                  </a:lnTo>
                  <a:lnTo>
                    <a:pt x="388176" y="0"/>
                  </a:lnTo>
                  <a:close/>
                </a:path>
              </a:pathLst>
            </a:custGeom>
            <a:solidFill>
              <a:srgbClr val="000000"/>
            </a:solidFill>
          </p:spPr>
          <p:txBody>
            <a:bodyPr wrap="square" lIns="0" tIns="0" rIns="0" bIns="0" rtlCol="0"/>
            <a:lstStyle/>
            <a:p>
              <a:endParaRPr dirty="0"/>
            </a:p>
          </p:txBody>
        </p:sp>
        <p:grpSp>
          <p:nvGrpSpPr>
            <p:cNvPr id="11" name="object 4">
              <a:extLst>
                <a:ext uri="{FF2B5EF4-FFF2-40B4-BE49-F238E27FC236}">
                  <a16:creationId xmlns:a16="http://schemas.microsoft.com/office/drawing/2014/main" id="{C3421982-2587-852B-E105-195C0E7D9D9F}"/>
                </a:ext>
              </a:extLst>
            </p:cNvPr>
            <p:cNvGrpSpPr/>
            <p:nvPr userDrawn="1"/>
          </p:nvGrpSpPr>
          <p:grpSpPr>
            <a:xfrm>
              <a:off x="11114331" y="5879067"/>
              <a:ext cx="445770" cy="598170"/>
              <a:chOff x="18406074" y="10234089"/>
              <a:chExt cx="445770" cy="598170"/>
            </a:xfrm>
          </p:grpSpPr>
          <p:sp>
            <p:nvSpPr>
              <p:cNvPr id="12" name="object 5">
                <a:extLst>
                  <a:ext uri="{FF2B5EF4-FFF2-40B4-BE49-F238E27FC236}">
                    <a16:creationId xmlns:a16="http://schemas.microsoft.com/office/drawing/2014/main" id="{7422255E-C44F-6988-4785-AAC71FA19F3B}"/>
                  </a:ext>
                </a:extLst>
              </p:cNvPr>
              <p:cNvSpPr/>
              <p:nvPr/>
            </p:nvSpPr>
            <p:spPr>
              <a:xfrm>
                <a:off x="18406074" y="10341395"/>
                <a:ext cx="376555" cy="490855"/>
              </a:xfrm>
              <a:custGeom>
                <a:avLst/>
                <a:gdLst/>
                <a:ahLst/>
                <a:cxnLst/>
                <a:rect l="l" t="t" r="r" b="b"/>
                <a:pathLst>
                  <a:path w="376555" h="490854">
                    <a:moveTo>
                      <a:pt x="259248" y="0"/>
                    </a:moveTo>
                    <a:lnTo>
                      <a:pt x="212510" y="3315"/>
                    </a:lnTo>
                    <a:lnTo>
                      <a:pt x="168577" y="13160"/>
                    </a:lnTo>
                    <a:lnTo>
                      <a:pt x="128168" y="29385"/>
                    </a:lnTo>
                    <a:lnTo>
                      <a:pt x="92002" y="51838"/>
                    </a:lnTo>
                    <a:lnTo>
                      <a:pt x="60799" y="80367"/>
                    </a:lnTo>
                    <a:lnTo>
                      <a:pt x="35278" y="114822"/>
                    </a:lnTo>
                    <a:lnTo>
                      <a:pt x="16158" y="155053"/>
                    </a:lnTo>
                    <a:lnTo>
                      <a:pt x="4159" y="200906"/>
                    </a:lnTo>
                    <a:lnTo>
                      <a:pt x="0" y="252233"/>
                    </a:lnTo>
                    <a:lnTo>
                      <a:pt x="3124" y="296015"/>
                    </a:lnTo>
                    <a:lnTo>
                      <a:pt x="12470" y="336820"/>
                    </a:lnTo>
                    <a:lnTo>
                      <a:pt x="27997" y="374067"/>
                    </a:lnTo>
                    <a:lnTo>
                      <a:pt x="49665" y="407177"/>
                    </a:lnTo>
                    <a:lnTo>
                      <a:pt x="77432" y="435568"/>
                    </a:lnTo>
                    <a:lnTo>
                      <a:pt x="111258" y="458660"/>
                    </a:lnTo>
                    <a:lnTo>
                      <a:pt x="151102" y="475874"/>
                    </a:lnTo>
                    <a:lnTo>
                      <a:pt x="196924" y="486627"/>
                    </a:lnTo>
                    <a:lnTo>
                      <a:pt x="248683" y="490341"/>
                    </a:lnTo>
                    <a:lnTo>
                      <a:pt x="289323" y="488424"/>
                    </a:lnTo>
                    <a:lnTo>
                      <a:pt x="323888" y="483469"/>
                    </a:lnTo>
                    <a:lnTo>
                      <a:pt x="351317" y="476664"/>
                    </a:lnTo>
                    <a:lnTo>
                      <a:pt x="370554" y="469200"/>
                    </a:lnTo>
                    <a:lnTo>
                      <a:pt x="354355" y="385380"/>
                    </a:lnTo>
                    <a:lnTo>
                      <a:pt x="336022" y="391357"/>
                    </a:lnTo>
                    <a:lnTo>
                      <a:pt x="313851" y="396278"/>
                    </a:lnTo>
                    <a:lnTo>
                      <a:pt x="289564" y="399616"/>
                    </a:lnTo>
                    <a:lnTo>
                      <a:pt x="264881" y="400846"/>
                    </a:lnTo>
                    <a:lnTo>
                      <a:pt x="212272" y="393858"/>
                    </a:lnTo>
                    <a:lnTo>
                      <a:pt x="169943" y="373685"/>
                    </a:lnTo>
                    <a:lnTo>
                      <a:pt x="138704" y="341508"/>
                    </a:lnTo>
                    <a:lnTo>
                      <a:pt x="119366" y="298511"/>
                    </a:lnTo>
                    <a:lnTo>
                      <a:pt x="112740" y="245877"/>
                    </a:lnTo>
                    <a:lnTo>
                      <a:pt x="120306" y="188964"/>
                    </a:lnTo>
                    <a:lnTo>
                      <a:pt x="141498" y="144930"/>
                    </a:lnTo>
                    <a:lnTo>
                      <a:pt x="174052" y="113642"/>
                    </a:lnTo>
                    <a:lnTo>
                      <a:pt x="215707" y="94967"/>
                    </a:lnTo>
                    <a:lnTo>
                      <a:pt x="264201" y="88772"/>
                    </a:lnTo>
                    <a:lnTo>
                      <a:pt x="291260" y="90238"/>
                    </a:lnTo>
                    <a:lnTo>
                      <a:pt x="315349" y="94150"/>
                    </a:lnTo>
                    <a:lnTo>
                      <a:pt x="336402" y="99775"/>
                    </a:lnTo>
                    <a:lnTo>
                      <a:pt x="354355" y="106384"/>
                    </a:lnTo>
                    <a:lnTo>
                      <a:pt x="376208" y="21161"/>
                    </a:lnTo>
                    <a:lnTo>
                      <a:pt x="357739" y="13689"/>
                    </a:lnTo>
                    <a:lnTo>
                      <a:pt x="331471" y="6878"/>
                    </a:lnTo>
                    <a:lnTo>
                      <a:pt x="298332" y="1917"/>
                    </a:lnTo>
                    <a:lnTo>
                      <a:pt x="259248" y="0"/>
                    </a:lnTo>
                    <a:close/>
                  </a:path>
                </a:pathLst>
              </a:custGeom>
              <a:solidFill>
                <a:srgbClr val="000000"/>
              </a:solidFill>
            </p:spPr>
            <p:txBody>
              <a:bodyPr wrap="square" lIns="0" tIns="0" rIns="0" bIns="0" rtlCol="0"/>
              <a:lstStyle/>
              <a:p>
                <a:endParaRPr dirty="0"/>
              </a:p>
            </p:txBody>
          </p:sp>
          <p:pic>
            <p:nvPicPr>
              <p:cNvPr id="13" name="object 6">
                <a:extLst>
                  <a:ext uri="{FF2B5EF4-FFF2-40B4-BE49-F238E27FC236}">
                    <a16:creationId xmlns:a16="http://schemas.microsoft.com/office/drawing/2014/main" id="{C9735AE4-9BC0-BA7F-18A3-3B4538726A97}"/>
                  </a:ext>
                </a:extLst>
              </p:cNvPr>
              <p:cNvPicPr/>
              <p:nvPr/>
            </p:nvPicPr>
            <p:blipFill>
              <a:blip r:embed="rId2" cstate="email">
                <a:extLst>
                  <a:ext uri="{28A0092B-C50C-407E-A947-70E740481C1C}">
                    <a14:useLocalDpi xmlns:a14="http://schemas.microsoft.com/office/drawing/2010/main"/>
                  </a:ext>
                </a:extLst>
              </a:blip>
              <a:stretch>
                <a:fillRect/>
              </a:stretch>
            </p:blipFill>
            <p:spPr>
              <a:xfrm>
                <a:off x="18739823" y="10234089"/>
                <a:ext cx="111954" cy="111944"/>
              </a:xfrm>
              <a:prstGeom prst="rect">
                <a:avLst/>
              </a:prstGeom>
            </p:spPr>
          </p:pic>
        </p:grpSp>
      </p:grpSp>
      <p:pic>
        <p:nvPicPr>
          <p:cNvPr id="3" name="Imagen 2">
            <a:extLst>
              <a:ext uri="{FF2B5EF4-FFF2-40B4-BE49-F238E27FC236}">
                <a16:creationId xmlns:a16="http://schemas.microsoft.com/office/drawing/2014/main" id="{0B8A2F42-00CA-3BF5-D8D0-4B68FE7E8824}"/>
              </a:ext>
            </a:extLst>
          </p:cNvPr>
          <p:cNvPicPr>
            <a:picLocks noChangeAspect="1"/>
          </p:cNvPicPr>
          <p:nvPr userDrawn="1"/>
        </p:nvPicPr>
        <p:blipFill>
          <a:blip r:embed="rId3"/>
          <a:stretch>
            <a:fillRect/>
          </a:stretch>
        </p:blipFill>
        <p:spPr>
          <a:xfrm rot="5400000">
            <a:off x="2714468" y="4342374"/>
            <a:ext cx="119408" cy="4238978"/>
          </a:xfrm>
          <a:prstGeom prst="rect">
            <a:avLst/>
          </a:prstGeom>
        </p:spPr>
      </p:pic>
    </p:spTree>
    <p:extLst>
      <p:ext uri="{BB962C8B-B14F-4D97-AF65-F5344CB8AC3E}">
        <p14:creationId xmlns:p14="http://schemas.microsoft.com/office/powerpoint/2010/main" val="42451254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NTERIOR 2">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C97BCC7D-6F08-8B7A-0AE6-494B19B085FA}"/>
              </a:ext>
            </a:extLst>
          </p:cNvPr>
          <p:cNvSpPr/>
          <p:nvPr userDrawn="1"/>
        </p:nvSpPr>
        <p:spPr>
          <a:xfrm>
            <a:off x="0" y="0"/>
            <a:ext cx="4459705"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dirty="0"/>
          </a:p>
        </p:txBody>
      </p:sp>
      <p:sp>
        <p:nvSpPr>
          <p:cNvPr id="3" name="Rectángulo 2">
            <a:extLst>
              <a:ext uri="{FF2B5EF4-FFF2-40B4-BE49-F238E27FC236}">
                <a16:creationId xmlns:a16="http://schemas.microsoft.com/office/drawing/2014/main" id="{989D0323-C2ED-C0E8-73FE-BEAB8CFEAEB8}"/>
              </a:ext>
            </a:extLst>
          </p:cNvPr>
          <p:cNvSpPr/>
          <p:nvPr userDrawn="1"/>
        </p:nvSpPr>
        <p:spPr>
          <a:xfrm>
            <a:off x="970947" y="900877"/>
            <a:ext cx="3748474" cy="5056245"/>
          </a:xfrm>
          <a:prstGeom prst="rect">
            <a:avLst/>
          </a:prstGeom>
          <a:solidFill>
            <a:srgbClr val="4E7C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dirty="0"/>
          </a:p>
        </p:txBody>
      </p:sp>
      <p:pic>
        <p:nvPicPr>
          <p:cNvPr id="4" name="Gráfico 3">
            <a:extLst>
              <a:ext uri="{FF2B5EF4-FFF2-40B4-BE49-F238E27FC236}">
                <a16:creationId xmlns:a16="http://schemas.microsoft.com/office/drawing/2014/main" id="{3A500616-0E5D-9D67-2AD4-83DFD6FEB76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5400000" flipV="1">
            <a:off x="10929134" y="3487483"/>
            <a:ext cx="2392160" cy="133572"/>
          </a:xfrm>
          <a:prstGeom prst="rect">
            <a:avLst/>
          </a:prstGeom>
        </p:spPr>
      </p:pic>
      <p:sp>
        <p:nvSpPr>
          <p:cNvPr id="15" name="Marcador de título 1">
            <a:extLst>
              <a:ext uri="{FF2B5EF4-FFF2-40B4-BE49-F238E27FC236}">
                <a16:creationId xmlns:a16="http://schemas.microsoft.com/office/drawing/2014/main" id="{F57429FB-BAB3-46DE-9370-D3C110C6572A}"/>
              </a:ext>
            </a:extLst>
          </p:cNvPr>
          <p:cNvSpPr>
            <a:spLocks noGrp="1"/>
          </p:cNvSpPr>
          <p:nvPr>
            <p:ph type="title" hasCustomPrompt="1"/>
          </p:nvPr>
        </p:nvSpPr>
        <p:spPr>
          <a:xfrm>
            <a:off x="1477466" y="2219158"/>
            <a:ext cx="2805775" cy="1627331"/>
          </a:xfrm>
          <a:prstGeom prst="rect">
            <a:avLst/>
          </a:prstGeom>
        </p:spPr>
        <p:txBody>
          <a:bodyPr vert="horz" lIns="91440" tIns="45720" rIns="91440" bIns="45720" rtlCol="0" anchor="ctr">
            <a:normAutofit/>
          </a:bodyPr>
          <a:lstStyle>
            <a:lvl1pPr>
              <a:defRPr sz="3200" b="1">
                <a:solidFill>
                  <a:schemeClr val="bg1"/>
                </a:solidFill>
                <a:latin typeface="Arial" panose="020B0604020202020204" pitchFamily="34" charset="0"/>
                <a:cs typeface="Arial" panose="020B0604020202020204" pitchFamily="34" charset="0"/>
              </a:defRPr>
            </a:lvl1pPr>
          </a:lstStyle>
          <a:p>
            <a:r>
              <a:rPr lang="es-MX" dirty="0"/>
              <a:t>Haz clic para modificar título</a:t>
            </a:r>
            <a:endParaRPr lang="es-CL" dirty="0"/>
          </a:p>
        </p:txBody>
      </p:sp>
      <p:sp>
        <p:nvSpPr>
          <p:cNvPr id="16" name="Marcador de texto 2">
            <a:extLst>
              <a:ext uri="{FF2B5EF4-FFF2-40B4-BE49-F238E27FC236}">
                <a16:creationId xmlns:a16="http://schemas.microsoft.com/office/drawing/2014/main" id="{4F8D0BB2-7009-A53E-830B-0224847CA34E}"/>
              </a:ext>
            </a:extLst>
          </p:cNvPr>
          <p:cNvSpPr>
            <a:spLocks noGrp="1"/>
          </p:cNvSpPr>
          <p:nvPr>
            <p:ph idx="1" hasCustomPrompt="1"/>
          </p:nvPr>
        </p:nvSpPr>
        <p:spPr>
          <a:xfrm>
            <a:off x="1477466" y="4008906"/>
            <a:ext cx="2805775" cy="746396"/>
          </a:xfrm>
          <a:prstGeom prst="rect">
            <a:avLst/>
          </a:prstGeom>
        </p:spPr>
        <p:txBody>
          <a:bodyPr vert="horz" lIns="91440" tIns="45720" rIns="91440" bIns="45720" rtlCol="0">
            <a:normAutofit/>
          </a:bodyPr>
          <a:lstStyle>
            <a:lvl1pPr>
              <a:defRPr b="0" i="0">
                <a:solidFill>
                  <a:schemeClr val="bg1"/>
                </a:solidFill>
                <a:latin typeface="Arial" panose="020B0604020202020204" pitchFamily="34" charset="0"/>
                <a:cs typeface="Arial" panose="020B0604020202020204" pitchFamily="34" charset="0"/>
              </a:defRPr>
            </a:lvl1pPr>
          </a:lstStyle>
          <a:p>
            <a:pPr lvl="0"/>
            <a:r>
              <a:rPr lang="es-MX" dirty="0"/>
              <a:t>Haz clic para modificar bajada</a:t>
            </a:r>
            <a:endParaRPr lang="es-CL" dirty="0"/>
          </a:p>
        </p:txBody>
      </p:sp>
      <p:grpSp>
        <p:nvGrpSpPr>
          <p:cNvPr id="6" name="Grupo 5">
            <a:extLst>
              <a:ext uri="{FF2B5EF4-FFF2-40B4-BE49-F238E27FC236}">
                <a16:creationId xmlns:a16="http://schemas.microsoft.com/office/drawing/2014/main" id="{30600BA2-FE25-D617-556A-284E126C4526}"/>
              </a:ext>
            </a:extLst>
          </p:cNvPr>
          <p:cNvGrpSpPr/>
          <p:nvPr userDrawn="1"/>
        </p:nvGrpSpPr>
        <p:grpSpPr>
          <a:xfrm>
            <a:off x="10559057" y="6273209"/>
            <a:ext cx="1405082" cy="320986"/>
            <a:chOff x="8941676" y="5879067"/>
            <a:chExt cx="2618425" cy="598170"/>
          </a:xfrm>
        </p:grpSpPr>
        <p:sp>
          <p:nvSpPr>
            <p:cNvPr id="7" name="object 2">
              <a:extLst>
                <a:ext uri="{FF2B5EF4-FFF2-40B4-BE49-F238E27FC236}">
                  <a16:creationId xmlns:a16="http://schemas.microsoft.com/office/drawing/2014/main" id="{214DF2C4-F04D-3C80-781C-59FD036C679C}"/>
                </a:ext>
              </a:extLst>
            </p:cNvPr>
            <p:cNvSpPr/>
            <p:nvPr userDrawn="1"/>
          </p:nvSpPr>
          <p:spPr>
            <a:xfrm>
              <a:off x="8941676" y="5949980"/>
              <a:ext cx="1618615" cy="525145"/>
            </a:xfrm>
            <a:custGeom>
              <a:avLst/>
              <a:gdLst/>
              <a:ahLst/>
              <a:cxnLst/>
              <a:rect l="l" t="t" r="r" b="b"/>
              <a:pathLst>
                <a:path w="1618615" h="525145">
                  <a:moveTo>
                    <a:pt x="453097" y="247865"/>
                  </a:moveTo>
                  <a:lnTo>
                    <a:pt x="449186" y="196367"/>
                  </a:lnTo>
                  <a:lnTo>
                    <a:pt x="437921" y="151307"/>
                  </a:lnTo>
                  <a:lnTo>
                    <a:pt x="419925" y="112522"/>
                  </a:lnTo>
                  <a:lnTo>
                    <a:pt x="395884" y="79870"/>
                  </a:lnTo>
                  <a:lnTo>
                    <a:pt x="366445" y="53213"/>
                  </a:lnTo>
                  <a:lnTo>
                    <a:pt x="330708" y="31546"/>
                  </a:lnTo>
                  <a:lnTo>
                    <a:pt x="330708" y="251650"/>
                  </a:lnTo>
                  <a:lnTo>
                    <a:pt x="325094" y="307492"/>
                  </a:lnTo>
                  <a:lnTo>
                    <a:pt x="308851" y="352729"/>
                  </a:lnTo>
                  <a:lnTo>
                    <a:pt x="282892" y="387540"/>
                  </a:lnTo>
                  <a:lnTo>
                    <a:pt x="248132" y="412089"/>
                  </a:lnTo>
                  <a:lnTo>
                    <a:pt x="205486" y="426542"/>
                  </a:lnTo>
                  <a:lnTo>
                    <a:pt x="155841" y="431076"/>
                  </a:lnTo>
                  <a:lnTo>
                    <a:pt x="145161" y="431038"/>
                  </a:lnTo>
                  <a:lnTo>
                    <a:pt x="134264" y="430784"/>
                  </a:lnTo>
                  <a:lnTo>
                    <a:pt x="124079" y="430098"/>
                  </a:lnTo>
                  <a:lnTo>
                    <a:pt x="115519" y="428764"/>
                  </a:lnTo>
                  <a:lnTo>
                    <a:pt x="115519" y="93497"/>
                  </a:lnTo>
                  <a:lnTo>
                    <a:pt x="124383" y="91821"/>
                  </a:lnTo>
                  <a:lnTo>
                    <a:pt x="136080" y="90347"/>
                  </a:lnTo>
                  <a:lnTo>
                    <a:pt x="150622" y="89319"/>
                  </a:lnTo>
                  <a:lnTo>
                    <a:pt x="168008" y="88925"/>
                  </a:lnTo>
                  <a:lnTo>
                    <a:pt x="214909" y="93319"/>
                  </a:lnTo>
                  <a:lnTo>
                    <a:pt x="254800" y="106616"/>
                  </a:lnTo>
                  <a:lnTo>
                    <a:pt x="286994" y="128943"/>
                  </a:lnTo>
                  <a:lnTo>
                    <a:pt x="310832" y="160464"/>
                  </a:lnTo>
                  <a:lnTo>
                    <a:pt x="325628" y="201320"/>
                  </a:lnTo>
                  <a:lnTo>
                    <a:pt x="330708" y="251650"/>
                  </a:lnTo>
                  <a:lnTo>
                    <a:pt x="330708" y="31546"/>
                  </a:lnTo>
                  <a:lnTo>
                    <a:pt x="326796" y="29171"/>
                  </a:lnTo>
                  <a:lnTo>
                    <a:pt x="279666" y="12636"/>
                  </a:lnTo>
                  <a:lnTo>
                    <a:pt x="223278" y="3073"/>
                  </a:lnTo>
                  <a:lnTo>
                    <a:pt x="155841" y="0"/>
                  </a:lnTo>
                  <a:lnTo>
                    <a:pt x="113093" y="711"/>
                  </a:lnTo>
                  <a:lnTo>
                    <a:pt x="72212" y="2857"/>
                  </a:lnTo>
                  <a:lnTo>
                    <a:pt x="34175" y="6413"/>
                  </a:lnTo>
                  <a:lnTo>
                    <a:pt x="0" y="11417"/>
                  </a:lnTo>
                  <a:lnTo>
                    <a:pt x="0" y="513930"/>
                  </a:lnTo>
                  <a:lnTo>
                    <a:pt x="23964" y="516724"/>
                  </a:lnTo>
                  <a:lnTo>
                    <a:pt x="53784" y="519150"/>
                  </a:lnTo>
                  <a:lnTo>
                    <a:pt x="89585" y="520877"/>
                  </a:lnTo>
                  <a:lnTo>
                    <a:pt x="131495" y="521525"/>
                  </a:lnTo>
                  <a:lnTo>
                    <a:pt x="189534" y="518960"/>
                  </a:lnTo>
                  <a:lnTo>
                    <a:pt x="242811" y="511162"/>
                  </a:lnTo>
                  <a:lnTo>
                    <a:pt x="290804" y="498043"/>
                  </a:lnTo>
                  <a:lnTo>
                    <a:pt x="332955" y="479501"/>
                  </a:lnTo>
                  <a:lnTo>
                    <a:pt x="368719" y="455409"/>
                  </a:lnTo>
                  <a:lnTo>
                    <a:pt x="396163" y="427177"/>
                  </a:lnTo>
                  <a:lnTo>
                    <a:pt x="419430" y="392518"/>
                  </a:lnTo>
                  <a:lnTo>
                    <a:pt x="437400" y="351231"/>
                  </a:lnTo>
                  <a:lnTo>
                    <a:pt x="448983" y="303085"/>
                  </a:lnTo>
                  <a:lnTo>
                    <a:pt x="453097" y="247865"/>
                  </a:lnTo>
                  <a:close/>
                </a:path>
                <a:path w="1618615" h="525145">
                  <a:moveTo>
                    <a:pt x="849947" y="516191"/>
                  </a:moveTo>
                  <a:lnTo>
                    <a:pt x="848817" y="491236"/>
                  </a:lnTo>
                  <a:lnTo>
                    <a:pt x="847839" y="463080"/>
                  </a:lnTo>
                  <a:lnTo>
                    <a:pt x="847140" y="431634"/>
                  </a:lnTo>
                  <a:lnTo>
                    <a:pt x="846874" y="396836"/>
                  </a:lnTo>
                  <a:lnTo>
                    <a:pt x="846874" y="144449"/>
                  </a:lnTo>
                  <a:lnTo>
                    <a:pt x="731316" y="144449"/>
                  </a:lnTo>
                  <a:lnTo>
                    <a:pt x="731316" y="365671"/>
                  </a:lnTo>
                  <a:lnTo>
                    <a:pt x="731037" y="372808"/>
                  </a:lnTo>
                  <a:lnTo>
                    <a:pt x="707301" y="417766"/>
                  </a:lnTo>
                  <a:lnTo>
                    <a:pt x="668985" y="431076"/>
                  </a:lnTo>
                  <a:lnTo>
                    <a:pt x="642531" y="425119"/>
                  </a:lnTo>
                  <a:lnTo>
                    <a:pt x="624332" y="407974"/>
                  </a:lnTo>
                  <a:lnTo>
                    <a:pt x="613841" y="380707"/>
                  </a:lnTo>
                  <a:lnTo>
                    <a:pt x="610463" y="344398"/>
                  </a:lnTo>
                  <a:lnTo>
                    <a:pt x="610463" y="144449"/>
                  </a:lnTo>
                  <a:lnTo>
                    <a:pt x="494906" y="144449"/>
                  </a:lnTo>
                  <a:lnTo>
                    <a:pt x="494906" y="362623"/>
                  </a:lnTo>
                  <a:lnTo>
                    <a:pt x="501205" y="423557"/>
                  </a:lnTo>
                  <a:lnTo>
                    <a:pt x="519036" y="469226"/>
                  </a:lnTo>
                  <a:lnTo>
                    <a:pt x="546785" y="500634"/>
                  </a:lnTo>
                  <a:lnTo>
                    <a:pt x="582866" y="518756"/>
                  </a:lnTo>
                  <a:lnTo>
                    <a:pt x="625652" y="524573"/>
                  </a:lnTo>
                  <a:lnTo>
                    <a:pt x="670026" y="518274"/>
                  </a:lnTo>
                  <a:lnTo>
                    <a:pt x="703491" y="502716"/>
                  </a:lnTo>
                  <a:lnTo>
                    <a:pt x="727113" y="482879"/>
                  </a:lnTo>
                  <a:lnTo>
                    <a:pt x="741972" y="463753"/>
                  </a:lnTo>
                  <a:lnTo>
                    <a:pt x="744245" y="463753"/>
                  </a:lnTo>
                  <a:lnTo>
                    <a:pt x="749592" y="516191"/>
                  </a:lnTo>
                  <a:lnTo>
                    <a:pt x="849947" y="516191"/>
                  </a:lnTo>
                  <a:close/>
                </a:path>
                <a:path w="1618615" h="525145">
                  <a:moveTo>
                    <a:pt x="1277759" y="326885"/>
                  </a:moveTo>
                  <a:lnTo>
                    <a:pt x="1273225" y="280898"/>
                  </a:lnTo>
                  <a:lnTo>
                    <a:pt x="1260055" y="239864"/>
                  </a:lnTo>
                  <a:lnTo>
                    <a:pt x="1247533" y="218948"/>
                  </a:lnTo>
                  <a:lnTo>
                    <a:pt x="1238923" y="204558"/>
                  </a:lnTo>
                  <a:lnTo>
                    <a:pt x="1210513" y="175742"/>
                  </a:lnTo>
                  <a:lnTo>
                    <a:pt x="1175537" y="154216"/>
                  </a:lnTo>
                  <a:lnTo>
                    <a:pt x="1157643" y="148323"/>
                  </a:lnTo>
                  <a:lnTo>
                    <a:pt x="1157643" y="329958"/>
                  </a:lnTo>
                  <a:lnTo>
                    <a:pt x="1152537" y="375627"/>
                  </a:lnTo>
                  <a:lnTo>
                    <a:pt x="1137881" y="410908"/>
                  </a:lnTo>
                  <a:lnTo>
                    <a:pt x="1114679" y="433641"/>
                  </a:lnTo>
                  <a:lnTo>
                    <a:pt x="1083906" y="441693"/>
                  </a:lnTo>
                  <a:lnTo>
                    <a:pt x="1083157" y="441693"/>
                  </a:lnTo>
                  <a:lnTo>
                    <a:pt x="1050861" y="433222"/>
                  </a:lnTo>
                  <a:lnTo>
                    <a:pt x="1027264" y="409867"/>
                  </a:lnTo>
                  <a:lnTo>
                    <a:pt x="1012799" y="374675"/>
                  </a:lnTo>
                  <a:lnTo>
                    <a:pt x="1007884" y="330708"/>
                  </a:lnTo>
                  <a:lnTo>
                    <a:pt x="1012063" y="289839"/>
                  </a:lnTo>
                  <a:lnTo>
                    <a:pt x="1025372" y="254025"/>
                  </a:lnTo>
                  <a:lnTo>
                    <a:pt x="1048931" y="228612"/>
                  </a:lnTo>
                  <a:lnTo>
                    <a:pt x="1083906" y="218948"/>
                  </a:lnTo>
                  <a:lnTo>
                    <a:pt x="1117574" y="228612"/>
                  </a:lnTo>
                  <a:lnTo>
                    <a:pt x="1140447" y="253936"/>
                  </a:lnTo>
                  <a:lnTo>
                    <a:pt x="1153502" y="289521"/>
                  </a:lnTo>
                  <a:lnTo>
                    <a:pt x="1157643" y="329958"/>
                  </a:lnTo>
                  <a:lnTo>
                    <a:pt x="1157643" y="148323"/>
                  </a:lnTo>
                  <a:lnTo>
                    <a:pt x="1134618" y="140728"/>
                  </a:lnTo>
                  <a:lnTo>
                    <a:pt x="1088466" y="136067"/>
                  </a:lnTo>
                  <a:lnTo>
                    <a:pt x="1039609" y="140665"/>
                  </a:lnTo>
                  <a:lnTo>
                    <a:pt x="996442" y="154089"/>
                  </a:lnTo>
                  <a:lnTo>
                    <a:pt x="959637" y="175755"/>
                  </a:lnTo>
                  <a:lnTo>
                    <a:pt x="929855" y="205041"/>
                  </a:lnTo>
                  <a:lnTo>
                    <a:pt x="907770" y="241401"/>
                  </a:lnTo>
                  <a:lnTo>
                    <a:pt x="894016" y="284226"/>
                  </a:lnTo>
                  <a:lnTo>
                    <a:pt x="889292" y="332955"/>
                  </a:lnTo>
                  <a:lnTo>
                    <a:pt x="894245" y="381393"/>
                  </a:lnTo>
                  <a:lnTo>
                    <a:pt x="908405" y="423481"/>
                  </a:lnTo>
                  <a:lnTo>
                    <a:pt x="930757" y="458812"/>
                  </a:lnTo>
                  <a:lnTo>
                    <a:pt x="960272" y="486994"/>
                  </a:lnTo>
                  <a:lnTo>
                    <a:pt x="995946" y="507606"/>
                  </a:lnTo>
                  <a:lnTo>
                    <a:pt x="1036726" y="520268"/>
                  </a:lnTo>
                  <a:lnTo>
                    <a:pt x="1081608" y="524573"/>
                  </a:lnTo>
                  <a:lnTo>
                    <a:pt x="1082382" y="524573"/>
                  </a:lnTo>
                  <a:lnTo>
                    <a:pt x="1124318" y="520725"/>
                  </a:lnTo>
                  <a:lnTo>
                    <a:pt x="1164336" y="509054"/>
                  </a:lnTo>
                  <a:lnTo>
                    <a:pt x="1200772" y="489381"/>
                  </a:lnTo>
                  <a:lnTo>
                    <a:pt x="1231976" y="461518"/>
                  </a:lnTo>
                  <a:lnTo>
                    <a:pt x="1245285" y="441693"/>
                  </a:lnTo>
                  <a:lnTo>
                    <a:pt x="1256322" y="425259"/>
                  </a:lnTo>
                  <a:lnTo>
                    <a:pt x="1272120" y="380453"/>
                  </a:lnTo>
                  <a:lnTo>
                    <a:pt x="1277759" y="326885"/>
                  </a:lnTo>
                  <a:close/>
                </a:path>
                <a:path w="1618615" h="525145">
                  <a:moveTo>
                    <a:pt x="1618411" y="150533"/>
                  </a:moveTo>
                  <a:lnTo>
                    <a:pt x="1598650" y="144424"/>
                  </a:lnTo>
                  <a:lnTo>
                    <a:pt x="1576603" y="139865"/>
                  </a:lnTo>
                  <a:lnTo>
                    <a:pt x="1553413" y="137033"/>
                  </a:lnTo>
                  <a:lnTo>
                    <a:pt x="1530223" y="136055"/>
                  </a:lnTo>
                  <a:lnTo>
                    <a:pt x="1474876" y="141300"/>
                  </a:lnTo>
                  <a:lnTo>
                    <a:pt x="1427530" y="156235"/>
                  </a:lnTo>
                  <a:lnTo>
                    <a:pt x="1388376" y="179628"/>
                  </a:lnTo>
                  <a:lnTo>
                    <a:pt x="1357591" y="210299"/>
                  </a:lnTo>
                  <a:lnTo>
                    <a:pt x="1335366" y="247015"/>
                  </a:lnTo>
                  <a:lnTo>
                    <a:pt x="1321904" y="288569"/>
                  </a:lnTo>
                  <a:lnTo>
                    <a:pt x="1317371" y="333743"/>
                  </a:lnTo>
                  <a:lnTo>
                    <a:pt x="1321968" y="381190"/>
                  </a:lnTo>
                  <a:lnTo>
                    <a:pt x="1335392" y="422783"/>
                  </a:lnTo>
                  <a:lnTo>
                    <a:pt x="1357045" y="458012"/>
                  </a:lnTo>
                  <a:lnTo>
                    <a:pt x="1386344" y="486346"/>
                  </a:lnTo>
                  <a:lnTo>
                    <a:pt x="1422704" y="507225"/>
                  </a:lnTo>
                  <a:lnTo>
                    <a:pt x="1465541" y="520153"/>
                  </a:lnTo>
                  <a:lnTo>
                    <a:pt x="1514259" y="524573"/>
                  </a:lnTo>
                  <a:lnTo>
                    <a:pt x="1546148" y="523240"/>
                  </a:lnTo>
                  <a:lnTo>
                    <a:pt x="1599057" y="514007"/>
                  </a:lnTo>
                  <a:lnTo>
                    <a:pt x="1603971" y="421932"/>
                  </a:lnTo>
                  <a:lnTo>
                    <a:pt x="1590116" y="427050"/>
                  </a:lnTo>
                  <a:lnTo>
                    <a:pt x="1574609" y="430872"/>
                  </a:lnTo>
                  <a:lnTo>
                    <a:pt x="1557248" y="433273"/>
                  </a:lnTo>
                  <a:lnTo>
                    <a:pt x="1537817" y="434098"/>
                  </a:lnTo>
                  <a:lnTo>
                    <a:pt x="1498168" y="427329"/>
                  </a:lnTo>
                  <a:lnTo>
                    <a:pt x="1465795" y="407301"/>
                  </a:lnTo>
                  <a:lnTo>
                    <a:pt x="1443951" y="374446"/>
                  </a:lnTo>
                  <a:lnTo>
                    <a:pt x="1435938" y="329196"/>
                  </a:lnTo>
                  <a:lnTo>
                    <a:pt x="1442631" y="287261"/>
                  </a:lnTo>
                  <a:lnTo>
                    <a:pt x="1462659" y="254304"/>
                  </a:lnTo>
                  <a:lnTo>
                    <a:pt x="1494218" y="232752"/>
                  </a:lnTo>
                  <a:lnTo>
                    <a:pt x="1535557" y="225031"/>
                  </a:lnTo>
                  <a:lnTo>
                    <a:pt x="1556562" y="225958"/>
                  </a:lnTo>
                  <a:lnTo>
                    <a:pt x="1574152" y="228447"/>
                  </a:lnTo>
                  <a:lnTo>
                    <a:pt x="1588592" y="232092"/>
                  </a:lnTo>
                  <a:lnTo>
                    <a:pt x="1600174" y="236435"/>
                  </a:lnTo>
                  <a:lnTo>
                    <a:pt x="1618411" y="150533"/>
                  </a:lnTo>
                  <a:close/>
                </a:path>
              </a:pathLst>
            </a:custGeom>
            <a:solidFill>
              <a:schemeClr val="tx1"/>
            </a:solidFill>
          </p:spPr>
          <p:txBody>
            <a:bodyPr wrap="square" lIns="0" tIns="0" rIns="0" bIns="0" rtlCol="0"/>
            <a:lstStyle/>
            <a:p>
              <a:endParaRPr dirty="0"/>
            </a:p>
          </p:txBody>
        </p:sp>
        <p:sp>
          <p:nvSpPr>
            <p:cNvPr id="8" name="object 3">
              <a:extLst>
                <a:ext uri="{FF2B5EF4-FFF2-40B4-BE49-F238E27FC236}">
                  <a16:creationId xmlns:a16="http://schemas.microsoft.com/office/drawing/2014/main" id="{6664B434-EC06-B2A1-112A-CFBBD91843D1}"/>
                </a:ext>
              </a:extLst>
            </p:cNvPr>
            <p:cNvSpPr/>
            <p:nvPr userDrawn="1"/>
          </p:nvSpPr>
          <p:spPr>
            <a:xfrm>
              <a:off x="10672317" y="5994129"/>
              <a:ext cx="388620" cy="482600"/>
            </a:xfrm>
            <a:custGeom>
              <a:avLst/>
              <a:gdLst/>
              <a:ahLst/>
              <a:cxnLst/>
              <a:rect l="l" t="t" r="r" b="b"/>
              <a:pathLst>
                <a:path w="388619" h="482600">
                  <a:moveTo>
                    <a:pt x="388176" y="0"/>
                  </a:moveTo>
                  <a:lnTo>
                    <a:pt x="281090" y="0"/>
                  </a:lnTo>
                  <a:lnTo>
                    <a:pt x="281090" y="273331"/>
                  </a:lnTo>
                  <a:lnTo>
                    <a:pt x="275370" y="327965"/>
                  </a:lnTo>
                  <a:lnTo>
                    <a:pt x="258558" y="366414"/>
                  </a:lnTo>
                  <a:lnTo>
                    <a:pt x="231178" y="389143"/>
                  </a:lnTo>
                  <a:lnTo>
                    <a:pt x="193753" y="396616"/>
                  </a:lnTo>
                  <a:lnTo>
                    <a:pt x="157139" y="388845"/>
                  </a:lnTo>
                  <a:lnTo>
                    <a:pt x="130175" y="365621"/>
                  </a:lnTo>
                  <a:lnTo>
                    <a:pt x="113516" y="327072"/>
                  </a:lnTo>
                  <a:lnTo>
                    <a:pt x="107818" y="273331"/>
                  </a:lnTo>
                  <a:lnTo>
                    <a:pt x="107818" y="0"/>
                  </a:lnTo>
                  <a:lnTo>
                    <a:pt x="0" y="0"/>
                  </a:lnTo>
                  <a:lnTo>
                    <a:pt x="0" y="264892"/>
                  </a:lnTo>
                  <a:lnTo>
                    <a:pt x="4253" y="324651"/>
                  </a:lnTo>
                  <a:lnTo>
                    <a:pt x="16765" y="374300"/>
                  </a:lnTo>
                  <a:lnTo>
                    <a:pt x="37165" y="414172"/>
                  </a:lnTo>
                  <a:lnTo>
                    <a:pt x="65082" y="444602"/>
                  </a:lnTo>
                  <a:lnTo>
                    <a:pt x="100145" y="465925"/>
                  </a:lnTo>
                  <a:lnTo>
                    <a:pt x="141983" y="478473"/>
                  </a:lnTo>
                  <a:lnTo>
                    <a:pt x="190224" y="482582"/>
                  </a:lnTo>
                  <a:lnTo>
                    <a:pt x="240229" y="478290"/>
                  </a:lnTo>
                  <a:lnTo>
                    <a:pt x="283689" y="465335"/>
                  </a:lnTo>
                  <a:lnTo>
                    <a:pt x="320188" y="443592"/>
                  </a:lnTo>
                  <a:lnTo>
                    <a:pt x="349304" y="412939"/>
                  </a:lnTo>
                  <a:lnTo>
                    <a:pt x="370620" y="373254"/>
                  </a:lnTo>
                  <a:lnTo>
                    <a:pt x="383717" y="324414"/>
                  </a:lnTo>
                  <a:lnTo>
                    <a:pt x="388176" y="266295"/>
                  </a:lnTo>
                  <a:lnTo>
                    <a:pt x="388176" y="0"/>
                  </a:lnTo>
                  <a:close/>
                </a:path>
              </a:pathLst>
            </a:custGeom>
            <a:solidFill>
              <a:srgbClr val="000000"/>
            </a:solidFill>
          </p:spPr>
          <p:txBody>
            <a:bodyPr wrap="square" lIns="0" tIns="0" rIns="0" bIns="0" rtlCol="0"/>
            <a:lstStyle/>
            <a:p>
              <a:endParaRPr dirty="0"/>
            </a:p>
          </p:txBody>
        </p:sp>
        <p:grpSp>
          <p:nvGrpSpPr>
            <p:cNvPr id="17" name="object 4">
              <a:extLst>
                <a:ext uri="{FF2B5EF4-FFF2-40B4-BE49-F238E27FC236}">
                  <a16:creationId xmlns:a16="http://schemas.microsoft.com/office/drawing/2014/main" id="{78BE0504-3454-CB76-4D2B-96730BFC194F}"/>
                </a:ext>
              </a:extLst>
            </p:cNvPr>
            <p:cNvGrpSpPr/>
            <p:nvPr userDrawn="1"/>
          </p:nvGrpSpPr>
          <p:grpSpPr>
            <a:xfrm>
              <a:off x="11114331" y="5879067"/>
              <a:ext cx="445770" cy="598170"/>
              <a:chOff x="18406074" y="10234089"/>
              <a:chExt cx="445770" cy="598170"/>
            </a:xfrm>
          </p:grpSpPr>
          <p:sp>
            <p:nvSpPr>
              <p:cNvPr id="18" name="object 5">
                <a:extLst>
                  <a:ext uri="{FF2B5EF4-FFF2-40B4-BE49-F238E27FC236}">
                    <a16:creationId xmlns:a16="http://schemas.microsoft.com/office/drawing/2014/main" id="{E08B512B-19D5-31EE-38BB-ECE0FD6B8C78}"/>
                  </a:ext>
                </a:extLst>
              </p:cNvPr>
              <p:cNvSpPr/>
              <p:nvPr/>
            </p:nvSpPr>
            <p:spPr>
              <a:xfrm>
                <a:off x="18406074" y="10341395"/>
                <a:ext cx="376555" cy="490855"/>
              </a:xfrm>
              <a:custGeom>
                <a:avLst/>
                <a:gdLst/>
                <a:ahLst/>
                <a:cxnLst/>
                <a:rect l="l" t="t" r="r" b="b"/>
                <a:pathLst>
                  <a:path w="376555" h="490854">
                    <a:moveTo>
                      <a:pt x="259248" y="0"/>
                    </a:moveTo>
                    <a:lnTo>
                      <a:pt x="212510" y="3315"/>
                    </a:lnTo>
                    <a:lnTo>
                      <a:pt x="168577" y="13160"/>
                    </a:lnTo>
                    <a:lnTo>
                      <a:pt x="128168" y="29385"/>
                    </a:lnTo>
                    <a:lnTo>
                      <a:pt x="92002" y="51838"/>
                    </a:lnTo>
                    <a:lnTo>
                      <a:pt x="60799" y="80367"/>
                    </a:lnTo>
                    <a:lnTo>
                      <a:pt x="35278" y="114822"/>
                    </a:lnTo>
                    <a:lnTo>
                      <a:pt x="16158" y="155053"/>
                    </a:lnTo>
                    <a:lnTo>
                      <a:pt x="4159" y="200906"/>
                    </a:lnTo>
                    <a:lnTo>
                      <a:pt x="0" y="252233"/>
                    </a:lnTo>
                    <a:lnTo>
                      <a:pt x="3124" y="296015"/>
                    </a:lnTo>
                    <a:lnTo>
                      <a:pt x="12470" y="336820"/>
                    </a:lnTo>
                    <a:lnTo>
                      <a:pt x="27997" y="374067"/>
                    </a:lnTo>
                    <a:lnTo>
                      <a:pt x="49665" y="407177"/>
                    </a:lnTo>
                    <a:lnTo>
                      <a:pt x="77432" y="435568"/>
                    </a:lnTo>
                    <a:lnTo>
                      <a:pt x="111258" y="458660"/>
                    </a:lnTo>
                    <a:lnTo>
                      <a:pt x="151102" y="475874"/>
                    </a:lnTo>
                    <a:lnTo>
                      <a:pt x="196924" y="486627"/>
                    </a:lnTo>
                    <a:lnTo>
                      <a:pt x="248683" y="490341"/>
                    </a:lnTo>
                    <a:lnTo>
                      <a:pt x="289323" y="488424"/>
                    </a:lnTo>
                    <a:lnTo>
                      <a:pt x="323888" y="483469"/>
                    </a:lnTo>
                    <a:lnTo>
                      <a:pt x="351317" y="476664"/>
                    </a:lnTo>
                    <a:lnTo>
                      <a:pt x="370554" y="469200"/>
                    </a:lnTo>
                    <a:lnTo>
                      <a:pt x="354355" y="385380"/>
                    </a:lnTo>
                    <a:lnTo>
                      <a:pt x="336022" y="391357"/>
                    </a:lnTo>
                    <a:lnTo>
                      <a:pt x="313851" y="396278"/>
                    </a:lnTo>
                    <a:lnTo>
                      <a:pt x="289564" y="399616"/>
                    </a:lnTo>
                    <a:lnTo>
                      <a:pt x="264881" y="400846"/>
                    </a:lnTo>
                    <a:lnTo>
                      <a:pt x="212272" y="393858"/>
                    </a:lnTo>
                    <a:lnTo>
                      <a:pt x="169943" y="373685"/>
                    </a:lnTo>
                    <a:lnTo>
                      <a:pt x="138704" y="341508"/>
                    </a:lnTo>
                    <a:lnTo>
                      <a:pt x="119366" y="298511"/>
                    </a:lnTo>
                    <a:lnTo>
                      <a:pt x="112740" y="245877"/>
                    </a:lnTo>
                    <a:lnTo>
                      <a:pt x="120306" y="188964"/>
                    </a:lnTo>
                    <a:lnTo>
                      <a:pt x="141498" y="144930"/>
                    </a:lnTo>
                    <a:lnTo>
                      <a:pt x="174052" y="113642"/>
                    </a:lnTo>
                    <a:lnTo>
                      <a:pt x="215707" y="94967"/>
                    </a:lnTo>
                    <a:lnTo>
                      <a:pt x="264201" y="88772"/>
                    </a:lnTo>
                    <a:lnTo>
                      <a:pt x="291260" y="90238"/>
                    </a:lnTo>
                    <a:lnTo>
                      <a:pt x="315349" y="94150"/>
                    </a:lnTo>
                    <a:lnTo>
                      <a:pt x="336402" y="99775"/>
                    </a:lnTo>
                    <a:lnTo>
                      <a:pt x="354355" y="106384"/>
                    </a:lnTo>
                    <a:lnTo>
                      <a:pt x="376208" y="21161"/>
                    </a:lnTo>
                    <a:lnTo>
                      <a:pt x="357739" y="13689"/>
                    </a:lnTo>
                    <a:lnTo>
                      <a:pt x="331471" y="6878"/>
                    </a:lnTo>
                    <a:lnTo>
                      <a:pt x="298332" y="1917"/>
                    </a:lnTo>
                    <a:lnTo>
                      <a:pt x="259248" y="0"/>
                    </a:lnTo>
                    <a:close/>
                  </a:path>
                </a:pathLst>
              </a:custGeom>
              <a:solidFill>
                <a:srgbClr val="000000"/>
              </a:solidFill>
            </p:spPr>
            <p:txBody>
              <a:bodyPr wrap="square" lIns="0" tIns="0" rIns="0" bIns="0" rtlCol="0"/>
              <a:lstStyle/>
              <a:p>
                <a:endParaRPr dirty="0"/>
              </a:p>
            </p:txBody>
          </p:sp>
          <p:pic>
            <p:nvPicPr>
              <p:cNvPr id="19" name="object 6">
                <a:extLst>
                  <a:ext uri="{FF2B5EF4-FFF2-40B4-BE49-F238E27FC236}">
                    <a16:creationId xmlns:a16="http://schemas.microsoft.com/office/drawing/2014/main" id="{2816031D-2FBD-6D3D-C3AA-EDAC01B1B7B3}"/>
                  </a:ext>
                </a:extLst>
              </p:cNvPr>
              <p:cNvPicPr/>
              <p:nvPr/>
            </p:nvPicPr>
            <p:blipFill>
              <a:blip r:embed="rId4" cstate="email">
                <a:extLst>
                  <a:ext uri="{28A0092B-C50C-407E-A947-70E740481C1C}">
                    <a14:useLocalDpi xmlns:a14="http://schemas.microsoft.com/office/drawing/2010/main"/>
                  </a:ext>
                </a:extLst>
              </a:blip>
              <a:stretch>
                <a:fillRect/>
              </a:stretch>
            </p:blipFill>
            <p:spPr>
              <a:xfrm>
                <a:off x="18739823" y="10234089"/>
                <a:ext cx="111954" cy="111944"/>
              </a:xfrm>
              <a:prstGeom prst="rect">
                <a:avLst/>
              </a:prstGeom>
            </p:spPr>
          </p:pic>
        </p:grpSp>
      </p:grpSp>
      <p:pic>
        <p:nvPicPr>
          <p:cNvPr id="9" name="Imagen 8">
            <a:extLst>
              <a:ext uri="{FF2B5EF4-FFF2-40B4-BE49-F238E27FC236}">
                <a16:creationId xmlns:a16="http://schemas.microsoft.com/office/drawing/2014/main" id="{9C188DE4-1C8A-750A-9834-317895F22B2F}"/>
              </a:ext>
            </a:extLst>
          </p:cNvPr>
          <p:cNvPicPr>
            <a:picLocks noChangeAspect="1"/>
          </p:cNvPicPr>
          <p:nvPr userDrawn="1"/>
        </p:nvPicPr>
        <p:blipFill>
          <a:blip r:embed="rId5"/>
          <a:stretch>
            <a:fillRect/>
          </a:stretch>
        </p:blipFill>
        <p:spPr>
          <a:xfrm>
            <a:off x="460414" y="1315256"/>
            <a:ext cx="119084" cy="4227489"/>
          </a:xfrm>
          <a:prstGeom prst="rect">
            <a:avLst/>
          </a:prstGeom>
        </p:spPr>
      </p:pic>
    </p:spTree>
    <p:extLst>
      <p:ext uri="{BB962C8B-B14F-4D97-AF65-F5344CB8AC3E}">
        <p14:creationId xmlns:p14="http://schemas.microsoft.com/office/powerpoint/2010/main" val="36528694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NTERIOR 3">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C97BCC7D-6F08-8B7A-0AE6-494B19B085FA}"/>
              </a:ext>
            </a:extLst>
          </p:cNvPr>
          <p:cNvSpPr/>
          <p:nvPr userDrawn="1"/>
        </p:nvSpPr>
        <p:spPr>
          <a:xfrm>
            <a:off x="0" y="0"/>
            <a:ext cx="1155032"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dirty="0"/>
          </a:p>
        </p:txBody>
      </p:sp>
      <p:sp>
        <p:nvSpPr>
          <p:cNvPr id="6" name="Rectángulo 5">
            <a:extLst>
              <a:ext uri="{FF2B5EF4-FFF2-40B4-BE49-F238E27FC236}">
                <a16:creationId xmlns:a16="http://schemas.microsoft.com/office/drawing/2014/main" id="{7CFD1A2D-962B-1B2F-8EFE-116133732487}"/>
              </a:ext>
            </a:extLst>
          </p:cNvPr>
          <p:cNvSpPr/>
          <p:nvPr userDrawn="1"/>
        </p:nvSpPr>
        <p:spPr>
          <a:xfrm>
            <a:off x="485631" y="405838"/>
            <a:ext cx="155636" cy="155636"/>
          </a:xfrm>
          <a:prstGeom prst="rect">
            <a:avLst/>
          </a:prstGeom>
          <a:solidFill>
            <a:srgbClr val="4E7C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sz="1351" dirty="0"/>
          </a:p>
        </p:txBody>
      </p:sp>
      <p:sp>
        <p:nvSpPr>
          <p:cNvPr id="7" name="Marcador de texto 26">
            <a:extLst>
              <a:ext uri="{FF2B5EF4-FFF2-40B4-BE49-F238E27FC236}">
                <a16:creationId xmlns:a16="http://schemas.microsoft.com/office/drawing/2014/main" id="{FC12E6C9-B6C7-FBEC-A203-87F5181A3034}"/>
              </a:ext>
            </a:extLst>
          </p:cNvPr>
          <p:cNvSpPr>
            <a:spLocks noGrp="1"/>
          </p:cNvSpPr>
          <p:nvPr>
            <p:ph type="body" sz="quarter" idx="13" hasCustomPrompt="1"/>
          </p:nvPr>
        </p:nvSpPr>
        <p:spPr>
          <a:xfrm>
            <a:off x="6510853" y="405838"/>
            <a:ext cx="4916775" cy="469685"/>
          </a:xfrm>
        </p:spPr>
        <p:txBody>
          <a:bodyPr>
            <a:noAutofit/>
          </a:bodyPr>
          <a:lstStyle>
            <a:lvl1pPr marL="0" indent="0" algn="r">
              <a:buNone/>
              <a:defRPr sz="3200" b="1">
                <a:solidFill>
                  <a:schemeClr val="tx1"/>
                </a:solidFill>
                <a:latin typeface="Arial" panose="020B0604020202020204" pitchFamily="34" charset="0"/>
                <a:cs typeface="Arial" panose="020B0604020202020204" pitchFamily="34" charset="0"/>
              </a:defRPr>
            </a:lvl1pPr>
          </a:lstStyle>
          <a:p>
            <a:r>
              <a:rPr lang="es-ES" dirty="0"/>
              <a:t>MODIFICAR TITULO</a:t>
            </a:r>
            <a:endParaRPr lang="es-CL" dirty="0"/>
          </a:p>
        </p:txBody>
      </p:sp>
      <p:sp>
        <p:nvSpPr>
          <p:cNvPr id="8" name="Marcador de texto 3">
            <a:extLst>
              <a:ext uri="{FF2B5EF4-FFF2-40B4-BE49-F238E27FC236}">
                <a16:creationId xmlns:a16="http://schemas.microsoft.com/office/drawing/2014/main" id="{1CE8A453-8074-39A1-48E5-2C3C6BECABC8}"/>
              </a:ext>
            </a:extLst>
          </p:cNvPr>
          <p:cNvSpPr>
            <a:spLocks noGrp="1"/>
          </p:cNvSpPr>
          <p:nvPr>
            <p:ph type="body" sz="quarter" idx="14" hasCustomPrompt="1"/>
          </p:nvPr>
        </p:nvSpPr>
        <p:spPr>
          <a:xfrm>
            <a:off x="6510853" y="976146"/>
            <a:ext cx="4930746" cy="281800"/>
          </a:xfrm>
        </p:spPr>
        <p:txBody>
          <a:bodyPr>
            <a:normAutofit/>
          </a:bodyPr>
          <a:lstStyle>
            <a:lvl1pPr marL="0" indent="0" algn="r">
              <a:buNone/>
              <a:defRPr sz="1400">
                <a:latin typeface="Arial" panose="020B0604020202020204" pitchFamily="34" charset="0"/>
                <a:cs typeface="Arial" panose="020B0604020202020204" pitchFamily="34" charset="0"/>
              </a:defRPr>
            </a:lvl1pPr>
          </a:lstStyle>
          <a:p>
            <a:r>
              <a:rPr lang="es-ES" dirty="0"/>
              <a:t>Haz clic para modificar o eliminar bajada</a:t>
            </a:r>
          </a:p>
          <a:p>
            <a:endParaRPr lang="es-ES" dirty="0"/>
          </a:p>
        </p:txBody>
      </p:sp>
      <p:sp>
        <p:nvSpPr>
          <p:cNvPr id="17" name="Rectángulo 16">
            <a:extLst>
              <a:ext uri="{FF2B5EF4-FFF2-40B4-BE49-F238E27FC236}">
                <a16:creationId xmlns:a16="http://schemas.microsoft.com/office/drawing/2014/main" id="{C0D8A9F2-7C34-CC0C-4A65-766C6591434E}"/>
              </a:ext>
            </a:extLst>
          </p:cNvPr>
          <p:cNvSpPr/>
          <p:nvPr userDrawn="1"/>
        </p:nvSpPr>
        <p:spPr>
          <a:xfrm>
            <a:off x="11551912" y="483656"/>
            <a:ext cx="271438" cy="271438"/>
          </a:xfrm>
          <a:prstGeom prst="rect">
            <a:avLst/>
          </a:prstGeom>
          <a:solidFill>
            <a:srgbClr val="4E7C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dirty="0"/>
          </a:p>
        </p:txBody>
      </p:sp>
      <p:grpSp>
        <p:nvGrpSpPr>
          <p:cNvPr id="3" name="Grupo 2">
            <a:extLst>
              <a:ext uri="{FF2B5EF4-FFF2-40B4-BE49-F238E27FC236}">
                <a16:creationId xmlns:a16="http://schemas.microsoft.com/office/drawing/2014/main" id="{427846E3-6C01-4C3F-2624-7CD8517C9846}"/>
              </a:ext>
            </a:extLst>
          </p:cNvPr>
          <p:cNvGrpSpPr/>
          <p:nvPr userDrawn="1"/>
        </p:nvGrpSpPr>
        <p:grpSpPr>
          <a:xfrm>
            <a:off x="10559057" y="6273209"/>
            <a:ext cx="1405082" cy="320986"/>
            <a:chOff x="8941676" y="5879067"/>
            <a:chExt cx="2618425" cy="598170"/>
          </a:xfrm>
        </p:grpSpPr>
        <p:sp>
          <p:nvSpPr>
            <p:cNvPr id="4" name="object 2">
              <a:extLst>
                <a:ext uri="{FF2B5EF4-FFF2-40B4-BE49-F238E27FC236}">
                  <a16:creationId xmlns:a16="http://schemas.microsoft.com/office/drawing/2014/main" id="{F0FF35D2-A2FC-35AC-0158-8D26446D5854}"/>
                </a:ext>
              </a:extLst>
            </p:cNvPr>
            <p:cNvSpPr/>
            <p:nvPr userDrawn="1"/>
          </p:nvSpPr>
          <p:spPr>
            <a:xfrm>
              <a:off x="8941676" y="5949980"/>
              <a:ext cx="1618615" cy="525145"/>
            </a:xfrm>
            <a:custGeom>
              <a:avLst/>
              <a:gdLst/>
              <a:ahLst/>
              <a:cxnLst/>
              <a:rect l="l" t="t" r="r" b="b"/>
              <a:pathLst>
                <a:path w="1618615" h="525145">
                  <a:moveTo>
                    <a:pt x="453097" y="247865"/>
                  </a:moveTo>
                  <a:lnTo>
                    <a:pt x="449186" y="196367"/>
                  </a:lnTo>
                  <a:lnTo>
                    <a:pt x="437921" y="151307"/>
                  </a:lnTo>
                  <a:lnTo>
                    <a:pt x="419925" y="112522"/>
                  </a:lnTo>
                  <a:lnTo>
                    <a:pt x="395884" y="79870"/>
                  </a:lnTo>
                  <a:lnTo>
                    <a:pt x="366445" y="53213"/>
                  </a:lnTo>
                  <a:lnTo>
                    <a:pt x="330708" y="31546"/>
                  </a:lnTo>
                  <a:lnTo>
                    <a:pt x="330708" y="251650"/>
                  </a:lnTo>
                  <a:lnTo>
                    <a:pt x="325094" y="307492"/>
                  </a:lnTo>
                  <a:lnTo>
                    <a:pt x="308851" y="352729"/>
                  </a:lnTo>
                  <a:lnTo>
                    <a:pt x="282892" y="387540"/>
                  </a:lnTo>
                  <a:lnTo>
                    <a:pt x="248132" y="412089"/>
                  </a:lnTo>
                  <a:lnTo>
                    <a:pt x="205486" y="426542"/>
                  </a:lnTo>
                  <a:lnTo>
                    <a:pt x="155841" y="431076"/>
                  </a:lnTo>
                  <a:lnTo>
                    <a:pt x="145161" y="431038"/>
                  </a:lnTo>
                  <a:lnTo>
                    <a:pt x="134264" y="430784"/>
                  </a:lnTo>
                  <a:lnTo>
                    <a:pt x="124079" y="430098"/>
                  </a:lnTo>
                  <a:lnTo>
                    <a:pt x="115519" y="428764"/>
                  </a:lnTo>
                  <a:lnTo>
                    <a:pt x="115519" y="93497"/>
                  </a:lnTo>
                  <a:lnTo>
                    <a:pt x="124383" y="91821"/>
                  </a:lnTo>
                  <a:lnTo>
                    <a:pt x="136080" y="90347"/>
                  </a:lnTo>
                  <a:lnTo>
                    <a:pt x="150622" y="89319"/>
                  </a:lnTo>
                  <a:lnTo>
                    <a:pt x="168008" y="88925"/>
                  </a:lnTo>
                  <a:lnTo>
                    <a:pt x="214909" y="93319"/>
                  </a:lnTo>
                  <a:lnTo>
                    <a:pt x="254800" y="106616"/>
                  </a:lnTo>
                  <a:lnTo>
                    <a:pt x="286994" y="128943"/>
                  </a:lnTo>
                  <a:lnTo>
                    <a:pt x="310832" y="160464"/>
                  </a:lnTo>
                  <a:lnTo>
                    <a:pt x="325628" y="201320"/>
                  </a:lnTo>
                  <a:lnTo>
                    <a:pt x="330708" y="251650"/>
                  </a:lnTo>
                  <a:lnTo>
                    <a:pt x="330708" y="31546"/>
                  </a:lnTo>
                  <a:lnTo>
                    <a:pt x="326796" y="29171"/>
                  </a:lnTo>
                  <a:lnTo>
                    <a:pt x="279666" y="12636"/>
                  </a:lnTo>
                  <a:lnTo>
                    <a:pt x="223278" y="3073"/>
                  </a:lnTo>
                  <a:lnTo>
                    <a:pt x="155841" y="0"/>
                  </a:lnTo>
                  <a:lnTo>
                    <a:pt x="113093" y="711"/>
                  </a:lnTo>
                  <a:lnTo>
                    <a:pt x="72212" y="2857"/>
                  </a:lnTo>
                  <a:lnTo>
                    <a:pt x="34175" y="6413"/>
                  </a:lnTo>
                  <a:lnTo>
                    <a:pt x="0" y="11417"/>
                  </a:lnTo>
                  <a:lnTo>
                    <a:pt x="0" y="513930"/>
                  </a:lnTo>
                  <a:lnTo>
                    <a:pt x="23964" y="516724"/>
                  </a:lnTo>
                  <a:lnTo>
                    <a:pt x="53784" y="519150"/>
                  </a:lnTo>
                  <a:lnTo>
                    <a:pt x="89585" y="520877"/>
                  </a:lnTo>
                  <a:lnTo>
                    <a:pt x="131495" y="521525"/>
                  </a:lnTo>
                  <a:lnTo>
                    <a:pt x="189534" y="518960"/>
                  </a:lnTo>
                  <a:lnTo>
                    <a:pt x="242811" y="511162"/>
                  </a:lnTo>
                  <a:lnTo>
                    <a:pt x="290804" y="498043"/>
                  </a:lnTo>
                  <a:lnTo>
                    <a:pt x="332955" y="479501"/>
                  </a:lnTo>
                  <a:lnTo>
                    <a:pt x="368719" y="455409"/>
                  </a:lnTo>
                  <a:lnTo>
                    <a:pt x="396163" y="427177"/>
                  </a:lnTo>
                  <a:lnTo>
                    <a:pt x="419430" y="392518"/>
                  </a:lnTo>
                  <a:lnTo>
                    <a:pt x="437400" y="351231"/>
                  </a:lnTo>
                  <a:lnTo>
                    <a:pt x="448983" y="303085"/>
                  </a:lnTo>
                  <a:lnTo>
                    <a:pt x="453097" y="247865"/>
                  </a:lnTo>
                  <a:close/>
                </a:path>
                <a:path w="1618615" h="525145">
                  <a:moveTo>
                    <a:pt x="849947" y="516191"/>
                  </a:moveTo>
                  <a:lnTo>
                    <a:pt x="848817" y="491236"/>
                  </a:lnTo>
                  <a:lnTo>
                    <a:pt x="847839" y="463080"/>
                  </a:lnTo>
                  <a:lnTo>
                    <a:pt x="847140" y="431634"/>
                  </a:lnTo>
                  <a:lnTo>
                    <a:pt x="846874" y="396836"/>
                  </a:lnTo>
                  <a:lnTo>
                    <a:pt x="846874" y="144449"/>
                  </a:lnTo>
                  <a:lnTo>
                    <a:pt x="731316" y="144449"/>
                  </a:lnTo>
                  <a:lnTo>
                    <a:pt x="731316" y="365671"/>
                  </a:lnTo>
                  <a:lnTo>
                    <a:pt x="731037" y="372808"/>
                  </a:lnTo>
                  <a:lnTo>
                    <a:pt x="707301" y="417766"/>
                  </a:lnTo>
                  <a:lnTo>
                    <a:pt x="668985" y="431076"/>
                  </a:lnTo>
                  <a:lnTo>
                    <a:pt x="642531" y="425119"/>
                  </a:lnTo>
                  <a:lnTo>
                    <a:pt x="624332" y="407974"/>
                  </a:lnTo>
                  <a:lnTo>
                    <a:pt x="613841" y="380707"/>
                  </a:lnTo>
                  <a:lnTo>
                    <a:pt x="610463" y="344398"/>
                  </a:lnTo>
                  <a:lnTo>
                    <a:pt x="610463" y="144449"/>
                  </a:lnTo>
                  <a:lnTo>
                    <a:pt x="494906" y="144449"/>
                  </a:lnTo>
                  <a:lnTo>
                    <a:pt x="494906" y="362623"/>
                  </a:lnTo>
                  <a:lnTo>
                    <a:pt x="501205" y="423557"/>
                  </a:lnTo>
                  <a:lnTo>
                    <a:pt x="519036" y="469226"/>
                  </a:lnTo>
                  <a:lnTo>
                    <a:pt x="546785" y="500634"/>
                  </a:lnTo>
                  <a:lnTo>
                    <a:pt x="582866" y="518756"/>
                  </a:lnTo>
                  <a:lnTo>
                    <a:pt x="625652" y="524573"/>
                  </a:lnTo>
                  <a:lnTo>
                    <a:pt x="670026" y="518274"/>
                  </a:lnTo>
                  <a:lnTo>
                    <a:pt x="703491" y="502716"/>
                  </a:lnTo>
                  <a:lnTo>
                    <a:pt x="727113" y="482879"/>
                  </a:lnTo>
                  <a:lnTo>
                    <a:pt x="741972" y="463753"/>
                  </a:lnTo>
                  <a:lnTo>
                    <a:pt x="744245" y="463753"/>
                  </a:lnTo>
                  <a:lnTo>
                    <a:pt x="749592" y="516191"/>
                  </a:lnTo>
                  <a:lnTo>
                    <a:pt x="849947" y="516191"/>
                  </a:lnTo>
                  <a:close/>
                </a:path>
                <a:path w="1618615" h="525145">
                  <a:moveTo>
                    <a:pt x="1277759" y="326885"/>
                  </a:moveTo>
                  <a:lnTo>
                    <a:pt x="1273225" y="280898"/>
                  </a:lnTo>
                  <a:lnTo>
                    <a:pt x="1260055" y="239864"/>
                  </a:lnTo>
                  <a:lnTo>
                    <a:pt x="1247533" y="218948"/>
                  </a:lnTo>
                  <a:lnTo>
                    <a:pt x="1238923" y="204558"/>
                  </a:lnTo>
                  <a:lnTo>
                    <a:pt x="1210513" y="175742"/>
                  </a:lnTo>
                  <a:lnTo>
                    <a:pt x="1175537" y="154216"/>
                  </a:lnTo>
                  <a:lnTo>
                    <a:pt x="1157643" y="148323"/>
                  </a:lnTo>
                  <a:lnTo>
                    <a:pt x="1157643" y="329958"/>
                  </a:lnTo>
                  <a:lnTo>
                    <a:pt x="1152537" y="375627"/>
                  </a:lnTo>
                  <a:lnTo>
                    <a:pt x="1137881" y="410908"/>
                  </a:lnTo>
                  <a:lnTo>
                    <a:pt x="1114679" y="433641"/>
                  </a:lnTo>
                  <a:lnTo>
                    <a:pt x="1083906" y="441693"/>
                  </a:lnTo>
                  <a:lnTo>
                    <a:pt x="1083157" y="441693"/>
                  </a:lnTo>
                  <a:lnTo>
                    <a:pt x="1050861" y="433222"/>
                  </a:lnTo>
                  <a:lnTo>
                    <a:pt x="1027264" y="409867"/>
                  </a:lnTo>
                  <a:lnTo>
                    <a:pt x="1012799" y="374675"/>
                  </a:lnTo>
                  <a:lnTo>
                    <a:pt x="1007884" y="330708"/>
                  </a:lnTo>
                  <a:lnTo>
                    <a:pt x="1012063" y="289839"/>
                  </a:lnTo>
                  <a:lnTo>
                    <a:pt x="1025372" y="254025"/>
                  </a:lnTo>
                  <a:lnTo>
                    <a:pt x="1048931" y="228612"/>
                  </a:lnTo>
                  <a:lnTo>
                    <a:pt x="1083906" y="218948"/>
                  </a:lnTo>
                  <a:lnTo>
                    <a:pt x="1117574" y="228612"/>
                  </a:lnTo>
                  <a:lnTo>
                    <a:pt x="1140447" y="253936"/>
                  </a:lnTo>
                  <a:lnTo>
                    <a:pt x="1153502" y="289521"/>
                  </a:lnTo>
                  <a:lnTo>
                    <a:pt x="1157643" y="329958"/>
                  </a:lnTo>
                  <a:lnTo>
                    <a:pt x="1157643" y="148323"/>
                  </a:lnTo>
                  <a:lnTo>
                    <a:pt x="1134618" y="140728"/>
                  </a:lnTo>
                  <a:lnTo>
                    <a:pt x="1088466" y="136067"/>
                  </a:lnTo>
                  <a:lnTo>
                    <a:pt x="1039609" y="140665"/>
                  </a:lnTo>
                  <a:lnTo>
                    <a:pt x="996442" y="154089"/>
                  </a:lnTo>
                  <a:lnTo>
                    <a:pt x="959637" y="175755"/>
                  </a:lnTo>
                  <a:lnTo>
                    <a:pt x="929855" y="205041"/>
                  </a:lnTo>
                  <a:lnTo>
                    <a:pt x="907770" y="241401"/>
                  </a:lnTo>
                  <a:lnTo>
                    <a:pt x="894016" y="284226"/>
                  </a:lnTo>
                  <a:lnTo>
                    <a:pt x="889292" y="332955"/>
                  </a:lnTo>
                  <a:lnTo>
                    <a:pt x="894245" y="381393"/>
                  </a:lnTo>
                  <a:lnTo>
                    <a:pt x="908405" y="423481"/>
                  </a:lnTo>
                  <a:lnTo>
                    <a:pt x="930757" y="458812"/>
                  </a:lnTo>
                  <a:lnTo>
                    <a:pt x="960272" y="486994"/>
                  </a:lnTo>
                  <a:lnTo>
                    <a:pt x="995946" y="507606"/>
                  </a:lnTo>
                  <a:lnTo>
                    <a:pt x="1036726" y="520268"/>
                  </a:lnTo>
                  <a:lnTo>
                    <a:pt x="1081608" y="524573"/>
                  </a:lnTo>
                  <a:lnTo>
                    <a:pt x="1082382" y="524573"/>
                  </a:lnTo>
                  <a:lnTo>
                    <a:pt x="1124318" y="520725"/>
                  </a:lnTo>
                  <a:lnTo>
                    <a:pt x="1164336" y="509054"/>
                  </a:lnTo>
                  <a:lnTo>
                    <a:pt x="1200772" y="489381"/>
                  </a:lnTo>
                  <a:lnTo>
                    <a:pt x="1231976" y="461518"/>
                  </a:lnTo>
                  <a:lnTo>
                    <a:pt x="1245285" y="441693"/>
                  </a:lnTo>
                  <a:lnTo>
                    <a:pt x="1256322" y="425259"/>
                  </a:lnTo>
                  <a:lnTo>
                    <a:pt x="1272120" y="380453"/>
                  </a:lnTo>
                  <a:lnTo>
                    <a:pt x="1277759" y="326885"/>
                  </a:lnTo>
                  <a:close/>
                </a:path>
                <a:path w="1618615" h="525145">
                  <a:moveTo>
                    <a:pt x="1618411" y="150533"/>
                  </a:moveTo>
                  <a:lnTo>
                    <a:pt x="1598650" y="144424"/>
                  </a:lnTo>
                  <a:lnTo>
                    <a:pt x="1576603" y="139865"/>
                  </a:lnTo>
                  <a:lnTo>
                    <a:pt x="1553413" y="137033"/>
                  </a:lnTo>
                  <a:lnTo>
                    <a:pt x="1530223" y="136055"/>
                  </a:lnTo>
                  <a:lnTo>
                    <a:pt x="1474876" y="141300"/>
                  </a:lnTo>
                  <a:lnTo>
                    <a:pt x="1427530" y="156235"/>
                  </a:lnTo>
                  <a:lnTo>
                    <a:pt x="1388376" y="179628"/>
                  </a:lnTo>
                  <a:lnTo>
                    <a:pt x="1357591" y="210299"/>
                  </a:lnTo>
                  <a:lnTo>
                    <a:pt x="1335366" y="247015"/>
                  </a:lnTo>
                  <a:lnTo>
                    <a:pt x="1321904" y="288569"/>
                  </a:lnTo>
                  <a:lnTo>
                    <a:pt x="1317371" y="333743"/>
                  </a:lnTo>
                  <a:lnTo>
                    <a:pt x="1321968" y="381190"/>
                  </a:lnTo>
                  <a:lnTo>
                    <a:pt x="1335392" y="422783"/>
                  </a:lnTo>
                  <a:lnTo>
                    <a:pt x="1357045" y="458012"/>
                  </a:lnTo>
                  <a:lnTo>
                    <a:pt x="1386344" y="486346"/>
                  </a:lnTo>
                  <a:lnTo>
                    <a:pt x="1422704" y="507225"/>
                  </a:lnTo>
                  <a:lnTo>
                    <a:pt x="1465541" y="520153"/>
                  </a:lnTo>
                  <a:lnTo>
                    <a:pt x="1514259" y="524573"/>
                  </a:lnTo>
                  <a:lnTo>
                    <a:pt x="1546148" y="523240"/>
                  </a:lnTo>
                  <a:lnTo>
                    <a:pt x="1599057" y="514007"/>
                  </a:lnTo>
                  <a:lnTo>
                    <a:pt x="1603971" y="421932"/>
                  </a:lnTo>
                  <a:lnTo>
                    <a:pt x="1590116" y="427050"/>
                  </a:lnTo>
                  <a:lnTo>
                    <a:pt x="1574609" y="430872"/>
                  </a:lnTo>
                  <a:lnTo>
                    <a:pt x="1557248" y="433273"/>
                  </a:lnTo>
                  <a:lnTo>
                    <a:pt x="1537817" y="434098"/>
                  </a:lnTo>
                  <a:lnTo>
                    <a:pt x="1498168" y="427329"/>
                  </a:lnTo>
                  <a:lnTo>
                    <a:pt x="1465795" y="407301"/>
                  </a:lnTo>
                  <a:lnTo>
                    <a:pt x="1443951" y="374446"/>
                  </a:lnTo>
                  <a:lnTo>
                    <a:pt x="1435938" y="329196"/>
                  </a:lnTo>
                  <a:lnTo>
                    <a:pt x="1442631" y="287261"/>
                  </a:lnTo>
                  <a:lnTo>
                    <a:pt x="1462659" y="254304"/>
                  </a:lnTo>
                  <a:lnTo>
                    <a:pt x="1494218" y="232752"/>
                  </a:lnTo>
                  <a:lnTo>
                    <a:pt x="1535557" y="225031"/>
                  </a:lnTo>
                  <a:lnTo>
                    <a:pt x="1556562" y="225958"/>
                  </a:lnTo>
                  <a:lnTo>
                    <a:pt x="1574152" y="228447"/>
                  </a:lnTo>
                  <a:lnTo>
                    <a:pt x="1588592" y="232092"/>
                  </a:lnTo>
                  <a:lnTo>
                    <a:pt x="1600174" y="236435"/>
                  </a:lnTo>
                  <a:lnTo>
                    <a:pt x="1618411" y="150533"/>
                  </a:lnTo>
                  <a:close/>
                </a:path>
              </a:pathLst>
            </a:custGeom>
            <a:solidFill>
              <a:schemeClr val="tx1"/>
            </a:solidFill>
          </p:spPr>
          <p:txBody>
            <a:bodyPr wrap="square" lIns="0" tIns="0" rIns="0" bIns="0" rtlCol="0"/>
            <a:lstStyle/>
            <a:p>
              <a:endParaRPr dirty="0"/>
            </a:p>
          </p:txBody>
        </p:sp>
        <p:sp>
          <p:nvSpPr>
            <p:cNvPr id="15" name="object 3">
              <a:extLst>
                <a:ext uri="{FF2B5EF4-FFF2-40B4-BE49-F238E27FC236}">
                  <a16:creationId xmlns:a16="http://schemas.microsoft.com/office/drawing/2014/main" id="{D52EE463-507D-0E89-A698-37B26D93221E}"/>
                </a:ext>
              </a:extLst>
            </p:cNvPr>
            <p:cNvSpPr/>
            <p:nvPr userDrawn="1"/>
          </p:nvSpPr>
          <p:spPr>
            <a:xfrm>
              <a:off x="10672317" y="5994129"/>
              <a:ext cx="388620" cy="482600"/>
            </a:xfrm>
            <a:custGeom>
              <a:avLst/>
              <a:gdLst/>
              <a:ahLst/>
              <a:cxnLst/>
              <a:rect l="l" t="t" r="r" b="b"/>
              <a:pathLst>
                <a:path w="388619" h="482600">
                  <a:moveTo>
                    <a:pt x="388176" y="0"/>
                  </a:moveTo>
                  <a:lnTo>
                    <a:pt x="281090" y="0"/>
                  </a:lnTo>
                  <a:lnTo>
                    <a:pt x="281090" y="273331"/>
                  </a:lnTo>
                  <a:lnTo>
                    <a:pt x="275370" y="327965"/>
                  </a:lnTo>
                  <a:lnTo>
                    <a:pt x="258558" y="366414"/>
                  </a:lnTo>
                  <a:lnTo>
                    <a:pt x="231178" y="389143"/>
                  </a:lnTo>
                  <a:lnTo>
                    <a:pt x="193753" y="396616"/>
                  </a:lnTo>
                  <a:lnTo>
                    <a:pt x="157139" y="388845"/>
                  </a:lnTo>
                  <a:lnTo>
                    <a:pt x="130175" y="365621"/>
                  </a:lnTo>
                  <a:lnTo>
                    <a:pt x="113516" y="327072"/>
                  </a:lnTo>
                  <a:lnTo>
                    <a:pt x="107818" y="273331"/>
                  </a:lnTo>
                  <a:lnTo>
                    <a:pt x="107818" y="0"/>
                  </a:lnTo>
                  <a:lnTo>
                    <a:pt x="0" y="0"/>
                  </a:lnTo>
                  <a:lnTo>
                    <a:pt x="0" y="264892"/>
                  </a:lnTo>
                  <a:lnTo>
                    <a:pt x="4253" y="324651"/>
                  </a:lnTo>
                  <a:lnTo>
                    <a:pt x="16765" y="374300"/>
                  </a:lnTo>
                  <a:lnTo>
                    <a:pt x="37165" y="414172"/>
                  </a:lnTo>
                  <a:lnTo>
                    <a:pt x="65082" y="444602"/>
                  </a:lnTo>
                  <a:lnTo>
                    <a:pt x="100145" y="465925"/>
                  </a:lnTo>
                  <a:lnTo>
                    <a:pt x="141983" y="478473"/>
                  </a:lnTo>
                  <a:lnTo>
                    <a:pt x="190224" y="482582"/>
                  </a:lnTo>
                  <a:lnTo>
                    <a:pt x="240229" y="478290"/>
                  </a:lnTo>
                  <a:lnTo>
                    <a:pt x="283689" y="465335"/>
                  </a:lnTo>
                  <a:lnTo>
                    <a:pt x="320188" y="443592"/>
                  </a:lnTo>
                  <a:lnTo>
                    <a:pt x="349304" y="412939"/>
                  </a:lnTo>
                  <a:lnTo>
                    <a:pt x="370620" y="373254"/>
                  </a:lnTo>
                  <a:lnTo>
                    <a:pt x="383717" y="324414"/>
                  </a:lnTo>
                  <a:lnTo>
                    <a:pt x="388176" y="266295"/>
                  </a:lnTo>
                  <a:lnTo>
                    <a:pt x="388176" y="0"/>
                  </a:lnTo>
                  <a:close/>
                </a:path>
              </a:pathLst>
            </a:custGeom>
            <a:solidFill>
              <a:srgbClr val="000000"/>
            </a:solidFill>
          </p:spPr>
          <p:txBody>
            <a:bodyPr wrap="square" lIns="0" tIns="0" rIns="0" bIns="0" rtlCol="0"/>
            <a:lstStyle/>
            <a:p>
              <a:endParaRPr dirty="0"/>
            </a:p>
          </p:txBody>
        </p:sp>
        <p:grpSp>
          <p:nvGrpSpPr>
            <p:cNvPr id="16" name="object 4">
              <a:extLst>
                <a:ext uri="{FF2B5EF4-FFF2-40B4-BE49-F238E27FC236}">
                  <a16:creationId xmlns:a16="http://schemas.microsoft.com/office/drawing/2014/main" id="{6C83F359-2517-926A-B7D0-D64B0F83FC19}"/>
                </a:ext>
              </a:extLst>
            </p:cNvPr>
            <p:cNvGrpSpPr/>
            <p:nvPr userDrawn="1"/>
          </p:nvGrpSpPr>
          <p:grpSpPr>
            <a:xfrm>
              <a:off x="11114331" y="5879067"/>
              <a:ext cx="445770" cy="598170"/>
              <a:chOff x="18406074" y="10234089"/>
              <a:chExt cx="445770" cy="598170"/>
            </a:xfrm>
          </p:grpSpPr>
          <p:sp>
            <p:nvSpPr>
              <p:cNvPr id="18" name="object 5">
                <a:extLst>
                  <a:ext uri="{FF2B5EF4-FFF2-40B4-BE49-F238E27FC236}">
                    <a16:creationId xmlns:a16="http://schemas.microsoft.com/office/drawing/2014/main" id="{21FEE031-C875-38D1-5382-9E6E11778AA5}"/>
                  </a:ext>
                </a:extLst>
              </p:cNvPr>
              <p:cNvSpPr/>
              <p:nvPr/>
            </p:nvSpPr>
            <p:spPr>
              <a:xfrm>
                <a:off x="18406074" y="10341395"/>
                <a:ext cx="376555" cy="490855"/>
              </a:xfrm>
              <a:custGeom>
                <a:avLst/>
                <a:gdLst/>
                <a:ahLst/>
                <a:cxnLst/>
                <a:rect l="l" t="t" r="r" b="b"/>
                <a:pathLst>
                  <a:path w="376555" h="490854">
                    <a:moveTo>
                      <a:pt x="259248" y="0"/>
                    </a:moveTo>
                    <a:lnTo>
                      <a:pt x="212510" y="3315"/>
                    </a:lnTo>
                    <a:lnTo>
                      <a:pt x="168577" y="13160"/>
                    </a:lnTo>
                    <a:lnTo>
                      <a:pt x="128168" y="29385"/>
                    </a:lnTo>
                    <a:lnTo>
                      <a:pt x="92002" y="51838"/>
                    </a:lnTo>
                    <a:lnTo>
                      <a:pt x="60799" y="80367"/>
                    </a:lnTo>
                    <a:lnTo>
                      <a:pt x="35278" y="114822"/>
                    </a:lnTo>
                    <a:lnTo>
                      <a:pt x="16158" y="155053"/>
                    </a:lnTo>
                    <a:lnTo>
                      <a:pt x="4159" y="200906"/>
                    </a:lnTo>
                    <a:lnTo>
                      <a:pt x="0" y="252233"/>
                    </a:lnTo>
                    <a:lnTo>
                      <a:pt x="3124" y="296015"/>
                    </a:lnTo>
                    <a:lnTo>
                      <a:pt x="12470" y="336820"/>
                    </a:lnTo>
                    <a:lnTo>
                      <a:pt x="27997" y="374067"/>
                    </a:lnTo>
                    <a:lnTo>
                      <a:pt x="49665" y="407177"/>
                    </a:lnTo>
                    <a:lnTo>
                      <a:pt x="77432" y="435568"/>
                    </a:lnTo>
                    <a:lnTo>
                      <a:pt x="111258" y="458660"/>
                    </a:lnTo>
                    <a:lnTo>
                      <a:pt x="151102" y="475874"/>
                    </a:lnTo>
                    <a:lnTo>
                      <a:pt x="196924" y="486627"/>
                    </a:lnTo>
                    <a:lnTo>
                      <a:pt x="248683" y="490341"/>
                    </a:lnTo>
                    <a:lnTo>
                      <a:pt x="289323" y="488424"/>
                    </a:lnTo>
                    <a:lnTo>
                      <a:pt x="323888" y="483469"/>
                    </a:lnTo>
                    <a:lnTo>
                      <a:pt x="351317" y="476664"/>
                    </a:lnTo>
                    <a:lnTo>
                      <a:pt x="370554" y="469200"/>
                    </a:lnTo>
                    <a:lnTo>
                      <a:pt x="354355" y="385380"/>
                    </a:lnTo>
                    <a:lnTo>
                      <a:pt x="336022" y="391357"/>
                    </a:lnTo>
                    <a:lnTo>
                      <a:pt x="313851" y="396278"/>
                    </a:lnTo>
                    <a:lnTo>
                      <a:pt x="289564" y="399616"/>
                    </a:lnTo>
                    <a:lnTo>
                      <a:pt x="264881" y="400846"/>
                    </a:lnTo>
                    <a:lnTo>
                      <a:pt x="212272" y="393858"/>
                    </a:lnTo>
                    <a:lnTo>
                      <a:pt x="169943" y="373685"/>
                    </a:lnTo>
                    <a:lnTo>
                      <a:pt x="138704" y="341508"/>
                    </a:lnTo>
                    <a:lnTo>
                      <a:pt x="119366" y="298511"/>
                    </a:lnTo>
                    <a:lnTo>
                      <a:pt x="112740" y="245877"/>
                    </a:lnTo>
                    <a:lnTo>
                      <a:pt x="120306" y="188964"/>
                    </a:lnTo>
                    <a:lnTo>
                      <a:pt x="141498" y="144930"/>
                    </a:lnTo>
                    <a:lnTo>
                      <a:pt x="174052" y="113642"/>
                    </a:lnTo>
                    <a:lnTo>
                      <a:pt x="215707" y="94967"/>
                    </a:lnTo>
                    <a:lnTo>
                      <a:pt x="264201" y="88772"/>
                    </a:lnTo>
                    <a:lnTo>
                      <a:pt x="291260" y="90238"/>
                    </a:lnTo>
                    <a:lnTo>
                      <a:pt x="315349" y="94150"/>
                    </a:lnTo>
                    <a:lnTo>
                      <a:pt x="336402" y="99775"/>
                    </a:lnTo>
                    <a:lnTo>
                      <a:pt x="354355" y="106384"/>
                    </a:lnTo>
                    <a:lnTo>
                      <a:pt x="376208" y="21161"/>
                    </a:lnTo>
                    <a:lnTo>
                      <a:pt x="357739" y="13689"/>
                    </a:lnTo>
                    <a:lnTo>
                      <a:pt x="331471" y="6878"/>
                    </a:lnTo>
                    <a:lnTo>
                      <a:pt x="298332" y="1917"/>
                    </a:lnTo>
                    <a:lnTo>
                      <a:pt x="259248" y="0"/>
                    </a:lnTo>
                    <a:close/>
                  </a:path>
                </a:pathLst>
              </a:custGeom>
              <a:solidFill>
                <a:srgbClr val="000000"/>
              </a:solidFill>
            </p:spPr>
            <p:txBody>
              <a:bodyPr wrap="square" lIns="0" tIns="0" rIns="0" bIns="0" rtlCol="0"/>
              <a:lstStyle/>
              <a:p>
                <a:endParaRPr dirty="0"/>
              </a:p>
            </p:txBody>
          </p:sp>
          <p:pic>
            <p:nvPicPr>
              <p:cNvPr id="19" name="object 6">
                <a:extLst>
                  <a:ext uri="{FF2B5EF4-FFF2-40B4-BE49-F238E27FC236}">
                    <a16:creationId xmlns:a16="http://schemas.microsoft.com/office/drawing/2014/main" id="{08F0296E-9087-FDE0-9CBF-6E89FE8D4121}"/>
                  </a:ext>
                </a:extLst>
              </p:cNvPr>
              <p:cNvPicPr/>
              <p:nvPr/>
            </p:nvPicPr>
            <p:blipFill>
              <a:blip r:embed="rId2" cstate="email">
                <a:extLst>
                  <a:ext uri="{28A0092B-C50C-407E-A947-70E740481C1C}">
                    <a14:useLocalDpi xmlns:a14="http://schemas.microsoft.com/office/drawing/2010/main"/>
                  </a:ext>
                </a:extLst>
              </a:blip>
              <a:stretch>
                <a:fillRect/>
              </a:stretch>
            </p:blipFill>
            <p:spPr>
              <a:xfrm>
                <a:off x="18739823" y="10234089"/>
                <a:ext cx="111954" cy="111944"/>
              </a:xfrm>
              <a:prstGeom prst="rect">
                <a:avLst/>
              </a:prstGeom>
            </p:spPr>
          </p:pic>
        </p:grpSp>
      </p:grpSp>
      <p:pic>
        <p:nvPicPr>
          <p:cNvPr id="9" name="Imagen 8">
            <a:extLst>
              <a:ext uri="{FF2B5EF4-FFF2-40B4-BE49-F238E27FC236}">
                <a16:creationId xmlns:a16="http://schemas.microsoft.com/office/drawing/2014/main" id="{533ECC16-DB92-D7AB-25D1-63F1F6931CD4}"/>
              </a:ext>
            </a:extLst>
          </p:cNvPr>
          <p:cNvPicPr>
            <a:picLocks noChangeAspect="1"/>
          </p:cNvPicPr>
          <p:nvPr userDrawn="1"/>
        </p:nvPicPr>
        <p:blipFill>
          <a:blip r:embed="rId3"/>
          <a:stretch>
            <a:fillRect/>
          </a:stretch>
        </p:blipFill>
        <p:spPr>
          <a:xfrm>
            <a:off x="517592" y="2244940"/>
            <a:ext cx="119084" cy="4227489"/>
          </a:xfrm>
          <a:prstGeom prst="rect">
            <a:avLst/>
          </a:prstGeom>
        </p:spPr>
      </p:pic>
    </p:spTree>
    <p:extLst>
      <p:ext uri="{BB962C8B-B14F-4D97-AF65-F5344CB8AC3E}">
        <p14:creationId xmlns:p14="http://schemas.microsoft.com/office/powerpoint/2010/main" val="12326037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APA FINAL">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95D537A3-771A-B373-471B-2113C671CFBB}"/>
              </a:ext>
            </a:extLst>
          </p:cNvPr>
          <p:cNvSpPr/>
          <p:nvPr userDrawn="1"/>
        </p:nvSpPr>
        <p:spPr>
          <a:xfrm>
            <a:off x="0" y="1"/>
            <a:ext cx="12192000"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dirty="0"/>
          </a:p>
        </p:txBody>
      </p:sp>
      <p:grpSp>
        <p:nvGrpSpPr>
          <p:cNvPr id="2" name="Grupo 1">
            <a:extLst>
              <a:ext uri="{FF2B5EF4-FFF2-40B4-BE49-F238E27FC236}">
                <a16:creationId xmlns:a16="http://schemas.microsoft.com/office/drawing/2014/main" id="{9F91E6D1-21AD-8149-634F-39874CDDB05F}"/>
              </a:ext>
            </a:extLst>
          </p:cNvPr>
          <p:cNvGrpSpPr/>
          <p:nvPr userDrawn="1"/>
        </p:nvGrpSpPr>
        <p:grpSpPr>
          <a:xfrm>
            <a:off x="2569595" y="5445627"/>
            <a:ext cx="7052811" cy="563479"/>
            <a:chOff x="1569453" y="5445627"/>
            <a:chExt cx="7052811" cy="563479"/>
          </a:xfrm>
        </p:grpSpPr>
        <p:pic>
          <p:nvPicPr>
            <p:cNvPr id="3" name="Imagen 2">
              <a:extLst>
                <a:ext uri="{FF2B5EF4-FFF2-40B4-BE49-F238E27FC236}">
                  <a16:creationId xmlns:a16="http://schemas.microsoft.com/office/drawing/2014/main" id="{5C7F6159-27FC-D37D-6948-67F8EE366ACB}"/>
                </a:ext>
              </a:extLst>
            </p:cNvPr>
            <p:cNvPicPr>
              <a:picLocks noChangeAspect="1"/>
            </p:cNvPicPr>
            <p:nvPr userDrawn="1"/>
          </p:nvPicPr>
          <p:blipFill>
            <a:blip r:embed="rId2"/>
            <a:stretch>
              <a:fillRect/>
            </a:stretch>
          </p:blipFill>
          <p:spPr>
            <a:xfrm>
              <a:off x="3569736" y="5445627"/>
              <a:ext cx="5052528" cy="563479"/>
            </a:xfrm>
            <a:prstGeom prst="rect">
              <a:avLst/>
            </a:prstGeom>
          </p:spPr>
        </p:pic>
        <p:pic>
          <p:nvPicPr>
            <p:cNvPr id="4" name="Imagen 3">
              <a:extLst>
                <a:ext uri="{FF2B5EF4-FFF2-40B4-BE49-F238E27FC236}">
                  <a16:creationId xmlns:a16="http://schemas.microsoft.com/office/drawing/2014/main" id="{3051E8F7-021B-497B-A676-8142240D8E84}"/>
                </a:ext>
              </a:extLst>
            </p:cNvPr>
            <p:cNvPicPr>
              <a:picLocks noChangeAspect="1"/>
            </p:cNvPicPr>
            <p:nvPr userDrawn="1"/>
          </p:nvPicPr>
          <p:blipFill>
            <a:blip r:embed="rId3"/>
            <a:stretch>
              <a:fillRect/>
            </a:stretch>
          </p:blipFill>
          <p:spPr>
            <a:xfrm>
              <a:off x="1569453" y="5505450"/>
              <a:ext cx="1331493" cy="443831"/>
            </a:xfrm>
            <a:prstGeom prst="rect">
              <a:avLst/>
            </a:prstGeom>
          </p:spPr>
        </p:pic>
      </p:grpSp>
      <p:pic>
        <p:nvPicPr>
          <p:cNvPr id="5" name="Imagen 4">
            <a:extLst>
              <a:ext uri="{FF2B5EF4-FFF2-40B4-BE49-F238E27FC236}">
                <a16:creationId xmlns:a16="http://schemas.microsoft.com/office/drawing/2014/main" id="{BA44E097-D359-D78B-4054-E34A9D1A9706}"/>
              </a:ext>
            </a:extLst>
          </p:cNvPr>
          <p:cNvPicPr>
            <a:picLocks noChangeAspect="1"/>
          </p:cNvPicPr>
          <p:nvPr userDrawn="1"/>
        </p:nvPicPr>
        <p:blipFill>
          <a:blip r:embed="rId4"/>
          <a:stretch>
            <a:fillRect/>
          </a:stretch>
        </p:blipFill>
        <p:spPr>
          <a:xfrm>
            <a:off x="4097179" y="2291644"/>
            <a:ext cx="3997641" cy="1296903"/>
          </a:xfrm>
          <a:prstGeom prst="rect">
            <a:avLst/>
          </a:prstGeom>
        </p:spPr>
      </p:pic>
    </p:spTree>
    <p:extLst>
      <p:ext uri="{BB962C8B-B14F-4D97-AF65-F5344CB8AC3E}">
        <p14:creationId xmlns:p14="http://schemas.microsoft.com/office/powerpoint/2010/main" val="34913902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978C4651-2B5D-EA62-AC04-17BFDE1E2A4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MX" dirty="0"/>
              <a:t>Haz clic para modificar el estilo de título del patrón</a:t>
            </a:r>
            <a:endParaRPr lang="es-CL" dirty="0"/>
          </a:p>
        </p:txBody>
      </p:sp>
      <p:sp>
        <p:nvSpPr>
          <p:cNvPr id="3" name="Marcador de texto 2">
            <a:extLst>
              <a:ext uri="{FF2B5EF4-FFF2-40B4-BE49-F238E27FC236}">
                <a16:creationId xmlns:a16="http://schemas.microsoft.com/office/drawing/2014/main" id="{B594B6F9-D351-5B1B-2766-68737957A6F8}"/>
              </a:ext>
            </a:extLst>
          </p:cNvPr>
          <p:cNvSpPr>
            <a:spLocks noGrp="1"/>
          </p:cNvSpPr>
          <p:nvPr>
            <p:ph type="body" idx="1"/>
          </p:nvPr>
        </p:nvSpPr>
        <p:spPr>
          <a:xfrm>
            <a:off x="838200" y="1825625"/>
            <a:ext cx="10515600" cy="4351339"/>
          </a:xfrm>
          <a:prstGeom prst="rect">
            <a:avLst/>
          </a:prstGeom>
        </p:spPr>
        <p:txBody>
          <a:bodyPr vert="horz" lIns="91440" tIns="45720" rIns="91440" bIns="45720" rtlCol="0">
            <a:normAutofit/>
          </a:bodyPr>
          <a:lstStyle/>
          <a:p>
            <a:pPr lvl="0"/>
            <a:r>
              <a:rPr lang="es-MX" dirty="0"/>
              <a:t>Haga clic para modificar los estilos de texto del patrón</a:t>
            </a:r>
          </a:p>
          <a:p>
            <a:pPr lvl="1"/>
            <a:r>
              <a:rPr lang="es-MX" dirty="0"/>
              <a:t>Segundo nivel</a:t>
            </a:r>
          </a:p>
          <a:p>
            <a:pPr lvl="2"/>
            <a:r>
              <a:rPr lang="es-MX" dirty="0"/>
              <a:t>Tercer nivel</a:t>
            </a:r>
          </a:p>
          <a:p>
            <a:pPr lvl="3"/>
            <a:r>
              <a:rPr lang="es-MX" dirty="0"/>
              <a:t>Cuarto nivel</a:t>
            </a:r>
          </a:p>
          <a:p>
            <a:pPr lvl="4"/>
            <a:r>
              <a:rPr lang="es-MX" dirty="0"/>
              <a:t>Quinto nivel</a:t>
            </a:r>
            <a:endParaRPr lang="es-CL" dirty="0"/>
          </a:p>
        </p:txBody>
      </p:sp>
      <p:sp>
        <p:nvSpPr>
          <p:cNvPr id="4" name="Marcador de fecha 3">
            <a:extLst>
              <a:ext uri="{FF2B5EF4-FFF2-40B4-BE49-F238E27FC236}">
                <a16:creationId xmlns:a16="http://schemas.microsoft.com/office/drawing/2014/main" id="{22B60EAB-2F87-323A-DB12-7A3211AAE1BB}"/>
              </a:ext>
            </a:extLst>
          </p:cNvPr>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7604031C-1D81-E945-A028-78780D1B7DE5}" type="datetimeFigureOut">
              <a:rPr lang="es-CL" smtClean="0"/>
              <a:t>26-03-2025</a:t>
            </a:fld>
            <a:endParaRPr lang="es-CL" dirty="0"/>
          </a:p>
        </p:txBody>
      </p:sp>
      <p:sp>
        <p:nvSpPr>
          <p:cNvPr id="5" name="Marcador de pie de página 4">
            <a:extLst>
              <a:ext uri="{FF2B5EF4-FFF2-40B4-BE49-F238E27FC236}">
                <a16:creationId xmlns:a16="http://schemas.microsoft.com/office/drawing/2014/main" id="{F31700A7-BE34-6E4B-B14E-9AFE52C9C7A7}"/>
              </a:ext>
            </a:extLst>
          </p:cNvPr>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s-CL" dirty="0"/>
          </a:p>
        </p:txBody>
      </p:sp>
      <p:sp>
        <p:nvSpPr>
          <p:cNvPr id="6" name="Marcador de número de diapositiva 5">
            <a:extLst>
              <a:ext uri="{FF2B5EF4-FFF2-40B4-BE49-F238E27FC236}">
                <a16:creationId xmlns:a16="http://schemas.microsoft.com/office/drawing/2014/main" id="{349A16B8-55E4-4139-4DE1-4DF901B444BC}"/>
              </a:ext>
            </a:extLst>
          </p:cNvPr>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EBBEC0DC-B55F-A543-ADED-336BFEE3FCEB}" type="slidenum">
              <a:rPr lang="es-CL" smtClean="0"/>
              <a:t>‹Nº›</a:t>
            </a:fld>
            <a:endParaRPr lang="es-CL" dirty="0"/>
          </a:p>
        </p:txBody>
      </p:sp>
    </p:spTree>
    <p:extLst>
      <p:ext uri="{BB962C8B-B14F-4D97-AF65-F5344CB8AC3E}">
        <p14:creationId xmlns:p14="http://schemas.microsoft.com/office/powerpoint/2010/main" val="1693028746"/>
      </p:ext>
    </p:extLst>
  </p:cSld>
  <p:clrMap bg1="lt1" tx1="dk1" bg2="lt2" tx2="dk2" accent1="accent1" accent2="accent2" accent3="accent3" accent4="accent4" accent5="accent5" accent6="accent6" hlink="hlink" folHlink="folHlink"/>
  <p:sldLayoutIdLst>
    <p:sldLayoutId id="2147483649" r:id="rId1"/>
    <p:sldLayoutId id="2147483654" r:id="rId2"/>
    <p:sldLayoutId id="2147483656" r:id="rId3"/>
    <p:sldLayoutId id="2147483657" r:id="rId4"/>
    <p:sldLayoutId id="2147483655" r:id="rId5"/>
    <p:sldLayoutId id="2147483650" r:id="rId6"/>
    <p:sldLayoutId id="2147483651" r:id="rId7"/>
    <p:sldLayoutId id="2147483653" r:id="rId8"/>
    <p:sldLayoutId id="2147483652" r:id="rId9"/>
    <p:sldLayoutId id="2147483658" r:id="rId10"/>
    <p:sldLayoutId id="2147483659" r:id="rId11"/>
    <p:sldLayoutId id="2147483660" r:id="rId12"/>
    <p:sldLayoutId id="2147483661" r:id="rId13"/>
    <p:sldLayoutId id="2147483662" r:id="rId14"/>
  </p:sldLayoutIdLst>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L"/>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image" Target="../media/image37.png"/><Relationship Id="rId1" Type="http://schemas.openxmlformats.org/officeDocument/2006/relationships/slideLayout" Target="../slideLayouts/slideLayout6.xml"/><Relationship Id="rId6" Type="http://schemas.openxmlformats.org/officeDocument/2006/relationships/image" Target="../media/image41.png"/><Relationship Id="rId5" Type="http://schemas.openxmlformats.org/officeDocument/2006/relationships/image" Target="../media/image40.png"/><Relationship Id="rId10" Type="http://schemas.openxmlformats.org/officeDocument/2006/relationships/hyperlink" Target="http://agilismoatwork.blogspot.com/2014/05/backlog-todo-el-trabajo-pendiente-del.html" TargetMode="External"/><Relationship Id="rId4" Type="http://schemas.openxmlformats.org/officeDocument/2006/relationships/image" Target="../media/image39.png"/><Relationship Id="rId9" Type="http://schemas.openxmlformats.org/officeDocument/2006/relationships/hyperlink" Target="http://agilismoatwork.blogspot.com/2011/10/gestion-efectiva-del-product-backlog.html" TargetMode="External"/></Relationships>
</file>

<file path=ppt/slides/_rels/slide11.xml.rels><?xml version="1.0" encoding="UTF-8" standalone="yes"?>
<Relationships xmlns="http://schemas.openxmlformats.org/package/2006/relationships"><Relationship Id="rId8" Type="http://schemas.openxmlformats.org/officeDocument/2006/relationships/image" Target="../media/image50.png"/><Relationship Id="rId13" Type="http://schemas.openxmlformats.org/officeDocument/2006/relationships/image" Target="../media/image55.png"/><Relationship Id="rId18" Type="http://schemas.openxmlformats.org/officeDocument/2006/relationships/image" Target="../media/image60.png"/><Relationship Id="rId3" Type="http://schemas.openxmlformats.org/officeDocument/2006/relationships/image" Target="../media/image45.png"/><Relationship Id="rId21" Type="http://schemas.openxmlformats.org/officeDocument/2006/relationships/image" Target="../media/image63.png"/><Relationship Id="rId7" Type="http://schemas.openxmlformats.org/officeDocument/2006/relationships/image" Target="../media/image49.png"/><Relationship Id="rId12" Type="http://schemas.openxmlformats.org/officeDocument/2006/relationships/image" Target="../media/image54.png"/><Relationship Id="rId17" Type="http://schemas.openxmlformats.org/officeDocument/2006/relationships/image" Target="../media/image59.png"/><Relationship Id="rId2" Type="http://schemas.openxmlformats.org/officeDocument/2006/relationships/image" Target="../media/image44.png"/><Relationship Id="rId16" Type="http://schemas.openxmlformats.org/officeDocument/2006/relationships/image" Target="../media/image58.png"/><Relationship Id="rId20" Type="http://schemas.openxmlformats.org/officeDocument/2006/relationships/image" Target="../media/image62.png"/><Relationship Id="rId1" Type="http://schemas.openxmlformats.org/officeDocument/2006/relationships/slideLayout" Target="../slideLayouts/slideLayout6.xml"/><Relationship Id="rId6" Type="http://schemas.openxmlformats.org/officeDocument/2006/relationships/image" Target="../media/image48.png"/><Relationship Id="rId11" Type="http://schemas.openxmlformats.org/officeDocument/2006/relationships/image" Target="../media/image53.png"/><Relationship Id="rId24" Type="http://schemas.openxmlformats.org/officeDocument/2006/relationships/image" Target="../media/image66.png"/><Relationship Id="rId5" Type="http://schemas.openxmlformats.org/officeDocument/2006/relationships/image" Target="../media/image47.png"/><Relationship Id="rId15" Type="http://schemas.openxmlformats.org/officeDocument/2006/relationships/image" Target="../media/image57.png"/><Relationship Id="rId23" Type="http://schemas.openxmlformats.org/officeDocument/2006/relationships/image" Target="../media/image65.png"/><Relationship Id="rId10" Type="http://schemas.openxmlformats.org/officeDocument/2006/relationships/image" Target="../media/image52.png"/><Relationship Id="rId19" Type="http://schemas.openxmlformats.org/officeDocument/2006/relationships/image" Target="../media/image61.png"/><Relationship Id="rId4" Type="http://schemas.openxmlformats.org/officeDocument/2006/relationships/image" Target="../media/image46.png"/><Relationship Id="rId9" Type="http://schemas.openxmlformats.org/officeDocument/2006/relationships/image" Target="../media/image51.png"/><Relationship Id="rId14" Type="http://schemas.openxmlformats.org/officeDocument/2006/relationships/image" Target="../media/image56.png"/><Relationship Id="rId22" Type="http://schemas.openxmlformats.org/officeDocument/2006/relationships/image" Target="../media/image64.png"/></Relationships>
</file>

<file path=ppt/slides/_rels/slide1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16.bin"/><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17.jpg"/></Relationships>
</file>

<file path=ppt/slides/_rels/slide4.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19.jpg"/></Relationships>
</file>

<file path=ppt/slides/_rels/slide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hyperlink" Target="http://agilismoatwork.blogspot.com/2013/12/bueno-bonito-y-barato-puede-conseguirse.html"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22.png"/><Relationship Id="rId1" Type="http://schemas.openxmlformats.org/officeDocument/2006/relationships/slideLayout" Target="../slideLayouts/slideLayout6.xml"/><Relationship Id="rId6" Type="http://schemas.openxmlformats.org/officeDocument/2006/relationships/image" Target="../media/image26.png"/><Relationship Id="rId11" Type="http://schemas.openxmlformats.org/officeDocument/2006/relationships/image" Target="../media/image31.jpg"/><Relationship Id="rId5" Type="http://schemas.openxmlformats.org/officeDocument/2006/relationships/image" Target="../media/image25.png"/><Relationship Id="rId10" Type="http://schemas.openxmlformats.org/officeDocument/2006/relationships/image" Target="../media/image30.png"/><Relationship Id="rId4" Type="http://schemas.openxmlformats.org/officeDocument/2006/relationships/image" Target="../media/image24.png"/><Relationship Id="rId9" Type="http://schemas.openxmlformats.org/officeDocument/2006/relationships/image" Target="../media/image29.png"/></Relationships>
</file>

<file path=ppt/slides/_rels/slide8.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hyperlink" Target="http://agilismoatwork.blogspot.com/2014/03/7-diferencias-entre-una-planificacion.html" TargetMode="External"/><Relationship Id="rId2" Type="http://schemas.openxmlformats.org/officeDocument/2006/relationships/image" Target="../media/image32.png"/><Relationship Id="rId1" Type="http://schemas.openxmlformats.org/officeDocument/2006/relationships/slideLayout" Target="../slideLayouts/slideLayout6.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5975D5F-3083-1EF5-C86C-E4F5A64AC628}"/>
              </a:ext>
            </a:extLst>
          </p:cNvPr>
          <p:cNvSpPr>
            <a:spLocks noGrp="1"/>
          </p:cNvSpPr>
          <p:nvPr>
            <p:ph type="title"/>
          </p:nvPr>
        </p:nvSpPr>
        <p:spPr/>
        <p:txBody>
          <a:bodyPr/>
          <a:lstStyle/>
          <a:p>
            <a:r>
              <a:rPr lang="es-CL" dirty="0"/>
              <a:t>Gestión de Proyectos Ágil</a:t>
            </a:r>
          </a:p>
        </p:txBody>
      </p:sp>
    </p:spTree>
    <p:extLst>
      <p:ext uri="{BB962C8B-B14F-4D97-AF65-F5344CB8AC3E}">
        <p14:creationId xmlns:p14="http://schemas.microsoft.com/office/powerpoint/2010/main" val="18098869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Título 85">
            <a:extLst>
              <a:ext uri="{FF2B5EF4-FFF2-40B4-BE49-F238E27FC236}">
                <a16:creationId xmlns:a16="http://schemas.microsoft.com/office/drawing/2014/main" id="{0682C2BC-1028-2EB6-C5CA-859D359CB184}"/>
              </a:ext>
            </a:extLst>
          </p:cNvPr>
          <p:cNvSpPr>
            <a:spLocks noGrp="1"/>
          </p:cNvSpPr>
          <p:nvPr>
            <p:ph type="title" idx="4294967295"/>
          </p:nvPr>
        </p:nvSpPr>
        <p:spPr/>
        <p:txBody>
          <a:bodyPr/>
          <a:lstStyle/>
          <a:p>
            <a:r>
              <a:rPr lang="es-MX" dirty="0"/>
              <a:t>Backlog, la lista ordenada del trabajo pendiente</a:t>
            </a:r>
            <a:endParaRPr lang="es-CL" dirty="0"/>
          </a:p>
        </p:txBody>
      </p:sp>
      <p:grpSp>
        <p:nvGrpSpPr>
          <p:cNvPr id="85" name="Grupo 84">
            <a:extLst>
              <a:ext uri="{C183D7F6-B498-43B3-948B-1728B52AA6E4}">
                <adec:decorative xmlns:adec="http://schemas.microsoft.com/office/drawing/2017/decorative" val="1"/>
              </a:ext>
            </a:extLst>
          </p:cNvPr>
          <p:cNvGrpSpPr/>
          <p:nvPr/>
        </p:nvGrpSpPr>
        <p:grpSpPr>
          <a:xfrm>
            <a:off x="1150153" y="1372710"/>
            <a:ext cx="8542020" cy="3512057"/>
            <a:chOff x="1150153" y="1372710"/>
            <a:chExt cx="8542020" cy="3512057"/>
          </a:xfrm>
        </p:grpSpPr>
        <p:sp>
          <p:nvSpPr>
            <p:cNvPr id="2" name="object 2"/>
            <p:cNvSpPr/>
            <p:nvPr/>
          </p:nvSpPr>
          <p:spPr>
            <a:xfrm>
              <a:off x="5666526" y="2367754"/>
              <a:ext cx="337185" cy="280670"/>
            </a:xfrm>
            <a:custGeom>
              <a:avLst/>
              <a:gdLst/>
              <a:ahLst/>
              <a:cxnLst/>
              <a:rect l="l" t="t" r="r" b="b"/>
              <a:pathLst>
                <a:path w="337184" h="280669">
                  <a:moveTo>
                    <a:pt x="0" y="280415"/>
                  </a:moveTo>
                  <a:lnTo>
                    <a:pt x="336803" y="280415"/>
                  </a:lnTo>
                  <a:lnTo>
                    <a:pt x="336803" y="0"/>
                  </a:lnTo>
                  <a:lnTo>
                    <a:pt x="0" y="0"/>
                  </a:lnTo>
                  <a:lnTo>
                    <a:pt x="0" y="280415"/>
                  </a:lnTo>
                  <a:close/>
                </a:path>
              </a:pathLst>
            </a:custGeom>
            <a:solidFill>
              <a:srgbClr val="FFC000"/>
            </a:solidFill>
          </p:spPr>
          <p:txBody>
            <a:bodyPr wrap="square" lIns="0" tIns="0" rIns="0" bIns="0" rtlCol="0"/>
            <a:lstStyle/>
            <a:p>
              <a:endParaRPr/>
            </a:p>
          </p:txBody>
        </p:sp>
        <p:sp>
          <p:nvSpPr>
            <p:cNvPr id="3" name="object 3"/>
            <p:cNvSpPr/>
            <p:nvPr/>
          </p:nvSpPr>
          <p:spPr>
            <a:xfrm>
              <a:off x="5666526" y="2367754"/>
              <a:ext cx="337185" cy="280670"/>
            </a:xfrm>
            <a:custGeom>
              <a:avLst/>
              <a:gdLst/>
              <a:ahLst/>
              <a:cxnLst/>
              <a:rect l="l" t="t" r="r" b="b"/>
              <a:pathLst>
                <a:path w="337184" h="280669">
                  <a:moveTo>
                    <a:pt x="0" y="280415"/>
                  </a:moveTo>
                  <a:lnTo>
                    <a:pt x="336803" y="280415"/>
                  </a:lnTo>
                  <a:lnTo>
                    <a:pt x="336803" y="0"/>
                  </a:lnTo>
                  <a:lnTo>
                    <a:pt x="0" y="0"/>
                  </a:lnTo>
                  <a:lnTo>
                    <a:pt x="0" y="280415"/>
                  </a:lnTo>
                  <a:close/>
                </a:path>
              </a:pathLst>
            </a:custGeom>
            <a:ln w="12192">
              <a:solidFill>
                <a:srgbClr val="41709C"/>
              </a:solidFill>
            </a:ln>
          </p:spPr>
          <p:txBody>
            <a:bodyPr wrap="square" lIns="0" tIns="0" rIns="0" bIns="0" rtlCol="0"/>
            <a:lstStyle/>
            <a:p>
              <a:endParaRPr/>
            </a:p>
          </p:txBody>
        </p:sp>
        <p:sp>
          <p:nvSpPr>
            <p:cNvPr id="4" name="object 4"/>
            <p:cNvSpPr/>
            <p:nvPr/>
          </p:nvSpPr>
          <p:spPr>
            <a:xfrm>
              <a:off x="5500411" y="2750279"/>
              <a:ext cx="425450" cy="449580"/>
            </a:xfrm>
            <a:custGeom>
              <a:avLst/>
              <a:gdLst/>
              <a:ahLst/>
              <a:cxnLst/>
              <a:rect l="l" t="t" r="r" b="b"/>
              <a:pathLst>
                <a:path w="425450" h="449579">
                  <a:moveTo>
                    <a:pt x="0" y="449579"/>
                  </a:moveTo>
                  <a:lnTo>
                    <a:pt x="425195" y="449579"/>
                  </a:lnTo>
                  <a:lnTo>
                    <a:pt x="425195" y="0"/>
                  </a:lnTo>
                  <a:lnTo>
                    <a:pt x="0" y="0"/>
                  </a:lnTo>
                  <a:lnTo>
                    <a:pt x="0" y="449579"/>
                  </a:lnTo>
                  <a:close/>
                </a:path>
              </a:pathLst>
            </a:custGeom>
            <a:solidFill>
              <a:srgbClr val="CC99FF"/>
            </a:solidFill>
          </p:spPr>
          <p:txBody>
            <a:bodyPr wrap="square" lIns="0" tIns="0" rIns="0" bIns="0" rtlCol="0"/>
            <a:lstStyle/>
            <a:p>
              <a:endParaRPr/>
            </a:p>
          </p:txBody>
        </p:sp>
        <p:sp>
          <p:nvSpPr>
            <p:cNvPr id="5" name="object 5"/>
            <p:cNvSpPr/>
            <p:nvPr/>
          </p:nvSpPr>
          <p:spPr>
            <a:xfrm>
              <a:off x="5500411" y="2750279"/>
              <a:ext cx="425450" cy="449580"/>
            </a:xfrm>
            <a:custGeom>
              <a:avLst/>
              <a:gdLst/>
              <a:ahLst/>
              <a:cxnLst/>
              <a:rect l="l" t="t" r="r" b="b"/>
              <a:pathLst>
                <a:path w="425450" h="449579">
                  <a:moveTo>
                    <a:pt x="0" y="449579"/>
                  </a:moveTo>
                  <a:lnTo>
                    <a:pt x="425195" y="449579"/>
                  </a:lnTo>
                  <a:lnTo>
                    <a:pt x="425195" y="0"/>
                  </a:lnTo>
                  <a:lnTo>
                    <a:pt x="0" y="0"/>
                  </a:lnTo>
                  <a:lnTo>
                    <a:pt x="0" y="449579"/>
                  </a:lnTo>
                  <a:close/>
                </a:path>
              </a:pathLst>
            </a:custGeom>
            <a:ln w="12192">
              <a:solidFill>
                <a:srgbClr val="41709C"/>
              </a:solidFill>
            </a:ln>
          </p:spPr>
          <p:txBody>
            <a:bodyPr wrap="square" lIns="0" tIns="0" rIns="0" bIns="0" rtlCol="0"/>
            <a:lstStyle/>
            <a:p>
              <a:endParaRPr/>
            </a:p>
          </p:txBody>
        </p:sp>
        <p:sp>
          <p:nvSpPr>
            <p:cNvPr id="6" name="object 6"/>
            <p:cNvSpPr/>
            <p:nvPr/>
          </p:nvSpPr>
          <p:spPr>
            <a:xfrm>
              <a:off x="6265459" y="2509486"/>
              <a:ext cx="280670" cy="695325"/>
            </a:xfrm>
            <a:custGeom>
              <a:avLst/>
              <a:gdLst/>
              <a:ahLst/>
              <a:cxnLst/>
              <a:rect l="l" t="t" r="r" b="b"/>
              <a:pathLst>
                <a:path w="280670" h="695325">
                  <a:moveTo>
                    <a:pt x="0" y="694944"/>
                  </a:moveTo>
                  <a:lnTo>
                    <a:pt x="280416" y="694944"/>
                  </a:lnTo>
                  <a:lnTo>
                    <a:pt x="280416" y="0"/>
                  </a:lnTo>
                  <a:lnTo>
                    <a:pt x="0" y="0"/>
                  </a:lnTo>
                  <a:lnTo>
                    <a:pt x="0" y="694944"/>
                  </a:lnTo>
                  <a:close/>
                </a:path>
              </a:pathLst>
            </a:custGeom>
            <a:solidFill>
              <a:srgbClr val="FFFF99"/>
            </a:solidFill>
          </p:spPr>
          <p:txBody>
            <a:bodyPr wrap="square" lIns="0" tIns="0" rIns="0" bIns="0" rtlCol="0"/>
            <a:lstStyle/>
            <a:p>
              <a:endParaRPr/>
            </a:p>
          </p:txBody>
        </p:sp>
        <p:sp>
          <p:nvSpPr>
            <p:cNvPr id="7" name="object 7"/>
            <p:cNvSpPr/>
            <p:nvPr/>
          </p:nvSpPr>
          <p:spPr>
            <a:xfrm>
              <a:off x="6265459" y="2509486"/>
              <a:ext cx="280670" cy="695325"/>
            </a:xfrm>
            <a:custGeom>
              <a:avLst/>
              <a:gdLst/>
              <a:ahLst/>
              <a:cxnLst/>
              <a:rect l="l" t="t" r="r" b="b"/>
              <a:pathLst>
                <a:path w="280670" h="695325">
                  <a:moveTo>
                    <a:pt x="0" y="694944"/>
                  </a:moveTo>
                  <a:lnTo>
                    <a:pt x="280416" y="694944"/>
                  </a:lnTo>
                  <a:lnTo>
                    <a:pt x="280416" y="0"/>
                  </a:lnTo>
                  <a:lnTo>
                    <a:pt x="0" y="0"/>
                  </a:lnTo>
                  <a:lnTo>
                    <a:pt x="0" y="694944"/>
                  </a:lnTo>
                  <a:close/>
                </a:path>
              </a:pathLst>
            </a:custGeom>
            <a:ln w="12192">
              <a:solidFill>
                <a:srgbClr val="41709C"/>
              </a:solidFill>
            </a:ln>
          </p:spPr>
          <p:txBody>
            <a:bodyPr wrap="square" lIns="0" tIns="0" rIns="0" bIns="0" rtlCol="0"/>
            <a:lstStyle/>
            <a:p>
              <a:endParaRPr/>
            </a:p>
          </p:txBody>
        </p:sp>
        <p:sp>
          <p:nvSpPr>
            <p:cNvPr id="8" name="object 8"/>
            <p:cNvSpPr/>
            <p:nvPr/>
          </p:nvSpPr>
          <p:spPr>
            <a:xfrm>
              <a:off x="5742726" y="3265391"/>
              <a:ext cx="792480" cy="360045"/>
            </a:xfrm>
            <a:custGeom>
              <a:avLst/>
              <a:gdLst/>
              <a:ahLst/>
              <a:cxnLst/>
              <a:rect l="l" t="t" r="r" b="b"/>
              <a:pathLst>
                <a:path w="792479" h="360045">
                  <a:moveTo>
                    <a:pt x="0" y="359663"/>
                  </a:moveTo>
                  <a:lnTo>
                    <a:pt x="792479" y="359663"/>
                  </a:lnTo>
                  <a:lnTo>
                    <a:pt x="792479" y="0"/>
                  </a:lnTo>
                  <a:lnTo>
                    <a:pt x="0" y="0"/>
                  </a:lnTo>
                  <a:lnTo>
                    <a:pt x="0" y="359663"/>
                  </a:lnTo>
                  <a:close/>
                </a:path>
              </a:pathLst>
            </a:custGeom>
            <a:solidFill>
              <a:srgbClr val="66FF99"/>
            </a:solidFill>
          </p:spPr>
          <p:txBody>
            <a:bodyPr wrap="square" lIns="0" tIns="0" rIns="0" bIns="0" rtlCol="0"/>
            <a:lstStyle/>
            <a:p>
              <a:endParaRPr/>
            </a:p>
          </p:txBody>
        </p:sp>
        <p:sp>
          <p:nvSpPr>
            <p:cNvPr id="9" name="object 9"/>
            <p:cNvSpPr/>
            <p:nvPr/>
          </p:nvSpPr>
          <p:spPr>
            <a:xfrm>
              <a:off x="5742726" y="3265391"/>
              <a:ext cx="792480" cy="360045"/>
            </a:xfrm>
            <a:custGeom>
              <a:avLst/>
              <a:gdLst/>
              <a:ahLst/>
              <a:cxnLst/>
              <a:rect l="l" t="t" r="r" b="b"/>
              <a:pathLst>
                <a:path w="792479" h="360045">
                  <a:moveTo>
                    <a:pt x="0" y="359663"/>
                  </a:moveTo>
                  <a:lnTo>
                    <a:pt x="792479" y="359663"/>
                  </a:lnTo>
                  <a:lnTo>
                    <a:pt x="792479" y="0"/>
                  </a:lnTo>
                  <a:lnTo>
                    <a:pt x="0" y="0"/>
                  </a:lnTo>
                  <a:lnTo>
                    <a:pt x="0" y="359663"/>
                  </a:lnTo>
                  <a:close/>
                </a:path>
              </a:pathLst>
            </a:custGeom>
            <a:ln w="12192">
              <a:solidFill>
                <a:srgbClr val="41709C"/>
              </a:solidFill>
            </a:ln>
          </p:spPr>
          <p:txBody>
            <a:bodyPr wrap="square" lIns="0" tIns="0" rIns="0" bIns="0" rtlCol="0"/>
            <a:lstStyle/>
            <a:p>
              <a:endParaRPr/>
            </a:p>
          </p:txBody>
        </p:sp>
        <p:sp>
          <p:nvSpPr>
            <p:cNvPr id="10" name="object 10"/>
            <p:cNvSpPr/>
            <p:nvPr/>
          </p:nvSpPr>
          <p:spPr>
            <a:xfrm>
              <a:off x="6594642" y="3291299"/>
              <a:ext cx="200025" cy="279400"/>
            </a:xfrm>
            <a:custGeom>
              <a:avLst/>
              <a:gdLst/>
              <a:ahLst/>
              <a:cxnLst/>
              <a:rect l="l" t="t" r="r" b="b"/>
              <a:pathLst>
                <a:path w="200025" h="279400">
                  <a:moveTo>
                    <a:pt x="0" y="278891"/>
                  </a:moveTo>
                  <a:lnTo>
                    <a:pt x="199644" y="278891"/>
                  </a:lnTo>
                  <a:lnTo>
                    <a:pt x="199644" y="0"/>
                  </a:lnTo>
                  <a:lnTo>
                    <a:pt x="0" y="0"/>
                  </a:lnTo>
                  <a:lnTo>
                    <a:pt x="0" y="278891"/>
                  </a:lnTo>
                  <a:close/>
                </a:path>
              </a:pathLst>
            </a:custGeom>
            <a:solidFill>
              <a:srgbClr val="EDDDFF"/>
            </a:solidFill>
          </p:spPr>
          <p:txBody>
            <a:bodyPr wrap="square" lIns="0" tIns="0" rIns="0" bIns="0" rtlCol="0"/>
            <a:lstStyle/>
            <a:p>
              <a:endParaRPr/>
            </a:p>
          </p:txBody>
        </p:sp>
        <p:sp>
          <p:nvSpPr>
            <p:cNvPr id="11" name="object 11"/>
            <p:cNvSpPr/>
            <p:nvPr/>
          </p:nvSpPr>
          <p:spPr>
            <a:xfrm>
              <a:off x="6594642" y="3291299"/>
              <a:ext cx="200025" cy="279400"/>
            </a:xfrm>
            <a:custGeom>
              <a:avLst/>
              <a:gdLst/>
              <a:ahLst/>
              <a:cxnLst/>
              <a:rect l="l" t="t" r="r" b="b"/>
              <a:pathLst>
                <a:path w="200025" h="279400">
                  <a:moveTo>
                    <a:pt x="0" y="278891"/>
                  </a:moveTo>
                  <a:lnTo>
                    <a:pt x="199644" y="278891"/>
                  </a:lnTo>
                  <a:lnTo>
                    <a:pt x="199644" y="0"/>
                  </a:lnTo>
                  <a:lnTo>
                    <a:pt x="0" y="0"/>
                  </a:lnTo>
                  <a:lnTo>
                    <a:pt x="0" y="278891"/>
                  </a:lnTo>
                  <a:close/>
                </a:path>
              </a:pathLst>
            </a:custGeom>
            <a:ln w="12192">
              <a:solidFill>
                <a:srgbClr val="41709C"/>
              </a:solidFill>
            </a:ln>
          </p:spPr>
          <p:txBody>
            <a:bodyPr wrap="square" lIns="0" tIns="0" rIns="0" bIns="0" rtlCol="0"/>
            <a:lstStyle/>
            <a:p>
              <a:endParaRPr/>
            </a:p>
          </p:txBody>
        </p:sp>
        <p:sp>
          <p:nvSpPr>
            <p:cNvPr id="12" name="object 12"/>
            <p:cNvSpPr/>
            <p:nvPr/>
          </p:nvSpPr>
          <p:spPr>
            <a:xfrm>
              <a:off x="5290099" y="3387311"/>
              <a:ext cx="410209" cy="280670"/>
            </a:xfrm>
            <a:custGeom>
              <a:avLst/>
              <a:gdLst/>
              <a:ahLst/>
              <a:cxnLst/>
              <a:rect l="l" t="t" r="r" b="b"/>
              <a:pathLst>
                <a:path w="410210" h="280670">
                  <a:moveTo>
                    <a:pt x="0" y="280415"/>
                  </a:moveTo>
                  <a:lnTo>
                    <a:pt x="409955" y="280415"/>
                  </a:lnTo>
                  <a:lnTo>
                    <a:pt x="409955" y="0"/>
                  </a:lnTo>
                  <a:lnTo>
                    <a:pt x="0" y="0"/>
                  </a:lnTo>
                  <a:lnTo>
                    <a:pt x="0" y="280415"/>
                  </a:lnTo>
                  <a:close/>
                </a:path>
              </a:pathLst>
            </a:custGeom>
            <a:solidFill>
              <a:srgbClr val="66FFFF"/>
            </a:solidFill>
          </p:spPr>
          <p:txBody>
            <a:bodyPr wrap="square" lIns="0" tIns="0" rIns="0" bIns="0" rtlCol="0"/>
            <a:lstStyle/>
            <a:p>
              <a:endParaRPr/>
            </a:p>
          </p:txBody>
        </p:sp>
        <p:sp>
          <p:nvSpPr>
            <p:cNvPr id="13" name="object 13"/>
            <p:cNvSpPr/>
            <p:nvPr/>
          </p:nvSpPr>
          <p:spPr>
            <a:xfrm>
              <a:off x="5290099" y="3387311"/>
              <a:ext cx="410209" cy="280670"/>
            </a:xfrm>
            <a:custGeom>
              <a:avLst/>
              <a:gdLst/>
              <a:ahLst/>
              <a:cxnLst/>
              <a:rect l="l" t="t" r="r" b="b"/>
              <a:pathLst>
                <a:path w="410210" h="280670">
                  <a:moveTo>
                    <a:pt x="0" y="280415"/>
                  </a:moveTo>
                  <a:lnTo>
                    <a:pt x="409955" y="280415"/>
                  </a:lnTo>
                  <a:lnTo>
                    <a:pt x="409955" y="0"/>
                  </a:lnTo>
                  <a:lnTo>
                    <a:pt x="0" y="0"/>
                  </a:lnTo>
                  <a:lnTo>
                    <a:pt x="0" y="280415"/>
                  </a:lnTo>
                  <a:close/>
                </a:path>
              </a:pathLst>
            </a:custGeom>
            <a:ln w="12192">
              <a:solidFill>
                <a:srgbClr val="41709C"/>
              </a:solidFill>
            </a:ln>
          </p:spPr>
          <p:txBody>
            <a:bodyPr wrap="square" lIns="0" tIns="0" rIns="0" bIns="0" rtlCol="0"/>
            <a:lstStyle/>
            <a:p>
              <a:endParaRPr/>
            </a:p>
          </p:txBody>
        </p:sp>
        <p:sp>
          <p:nvSpPr>
            <p:cNvPr id="14" name="object 14"/>
            <p:cNvSpPr/>
            <p:nvPr/>
          </p:nvSpPr>
          <p:spPr>
            <a:xfrm>
              <a:off x="5181894" y="3727162"/>
              <a:ext cx="792480" cy="431800"/>
            </a:xfrm>
            <a:custGeom>
              <a:avLst/>
              <a:gdLst/>
              <a:ahLst/>
              <a:cxnLst/>
              <a:rect l="l" t="t" r="r" b="b"/>
              <a:pathLst>
                <a:path w="792479" h="431800">
                  <a:moveTo>
                    <a:pt x="0" y="431292"/>
                  </a:moveTo>
                  <a:lnTo>
                    <a:pt x="792479" y="431292"/>
                  </a:lnTo>
                  <a:lnTo>
                    <a:pt x="792479" y="0"/>
                  </a:lnTo>
                  <a:lnTo>
                    <a:pt x="0" y="0"/>
                  </a:lnTo>
                  <a:lnTo>
                    <a:pt x="0" y="431292"/>
                  </a:lnTo>
                  <a:close/>
                </a:path>
              </a:pathLst>
            </a:custGeom>
            <a:solidFill>
              <a:srgbClr val="FF9966"/>
            </a:solidFill>
          </p:spPr>
          <p:txBody>
            <a:bodyPr wrap="square" lIns="0" tIns="0" rIns="0" bIns="0" rtlCol="0"/>
            <a:lstStyle/>
            <a:p>
              <a:endParaRPr/>
            </a:p>
          </p:txBody>
        </p:sp>
        <p:sp>
          <p:nvSpPr>
            <p:cNvPr id="15" name="object 15"/>
            <p:cNvSpPr/>
            <p:nvPr/>
          </p:nvSpPr>
          <p:spPr>
            <a:xfrm>
              <a:off x="5181894" y="3727162"/>
              <a:ext cx="792480" cy="431800"/>
            </a:xfrm>
            <a:custGeom>
              <a:avLst/>
              <a:gdLst/>
              <a:ahLst/>
              <a:cxnLst/>
              <a:rect l="l" t="t" r="r" b="b"/>
              <a:pathLst>
                <a:path w="792479" h="431800">
                  <a:moveTo>
                    <a:pt x="0" y="431292"/>
                  </a:moveTo>
                  <a:lnTo>
                    <a:pt x="792479" y="431292"/>
                  </a:lnTo>
                  <a:lnTo>
                    <a:pt x="792479" y="0"/>
                  </a:lnTo>
                  <a:lnTo>
                    <a:pt x="0" y="0"/>
                  </a:lnTo>
                  <a:lnTo>
                    <a:pt x="0" y="431292"/>
                  </a:lnTo>
                  <a:close/>
                </a:path>
              </a:pathLst>
            </a:custGeom>
            <a:ln w="12192">
              <a:solidFill>
                <a:srgbClr val="41709C"/>
              </a:solidFill>
            </a:ln>
          </p:spPr>
          <p:txBody>
            <a:bodyPr wrap="square" lIns="0" tIns="0" rIns="0" bIns="0" rtlCol="0"/>
            <a:lstStyle/>
            <a:p>
              <a:endParaRPr/>
            </a:p>
          </p:txBody>
        </p:sp>
        <p:sp>
          <p:nvSpPr>
            <p:cNvPr id="16" name="object 16"/>
            <p:cNvSpPr/>
            <p:nvPr/>
          </p:nvSpPr>
          <p:spPr>
            <a:xfrm>
              <a:off x="4765842" y="1944082"/>
              <a:ext cx="1016000" cy="2940685"/>
            </a:xfrm>
            <a:custGeom>
              <a:avLst/>
              <a:gdLst/>
              <a:ahLst/>
              <a:cxnLst/>
              <a:rect l="l" t="t" r="r" b="b"/>
              <a:pathLst>
                <a:path w="1016000" h="2940685">
                  <a:moveTo>
                    <a:pt x="1015745" y="0"/>
                  </a:moveTo>
                  <a:lnTo>
                    <a:pt x="0" y="2940304"/>
                  </a:lnTo>
                </a:path>
              </a:pathLst>
            </a:custGeom>
            <a:ln w="57912">
              <a:solidFill>
                <a:srgbClr val="000000"/>
              </a:solidFill>
              <a:prstDash val="lgDash"/>
            </a:ln>
          </p:spPr>
          <p:txBody>
            <a:bodyPr wrap="square" lIns="0" tIns="0" rIns="0" bIns="0" rtlCol="0"/>
            <a:lstStyle/>
            <a:p>
              <a:endParaRPr/>
            </a:p>
          </p:txBody>
        </p:sp>
        <p:sp>
          <p:nvSpPr>
            <p:cNvPr id="17" name="object 17"/>
            <p:cNvSpPr/>
            <p:nvPr/>
          </p:nvSpPr>
          <p:spPr>
            <a:xfrm>
              <a:off x="6353851" y="1944082"/>
              <a:ext cx="1082675" cy="2940685"/>
            </a:xfrm>
            <a:custGeom>
              <a:avLst/>
              <a:gdLst/>
              <a:ahLst/>
              <a:cxnLst/>
              <a:rect l="l" t="t" r="r" b="b"/>
              <a:pathLst>
                <a:path w="1082675" h="2940685">
                  <a:moveTo>
                    <a:pt x="0" y="0"/>
                  </a:moveTo>
                  <a:lnTo>
                    <a:pt x="1082548" y="2940304"/>
                  </a:lnTo>
                </a:path>
              </a:pathLst>
            </a:custGeom>
            <a:ln w="57912">
              <a:solidFill>
                <a:srgbClr val="000000"/>
              </a:solidFill>
              <a:prstDash val="lgDash"/>
            </a:ln>
          </p:spPr>
          <p:txBody>
            <a:bodyPr wrap="square" lIns="0" tIns="0" rIns="0" bIns="0" rtlCol="0"/>
            <a:lstStyle/>
            <a:p>
              <a:endParaRPr/>
            </a:p>
          </p:txBody>
        </p:sp>
        <p:sp>
          <p:nvSpPr>
            <p:cNvPr id="18" name="object 18"/>
            <p:cNvSpPr/>
            <p:nvPr/>
          </p:nvSpPr>
          <p:spPr>
            <a:xfrm>
              <a:off x="4732315" y="4883879"/>
              <a:ext cx="2728595" cy="0"/>
            </a:xfrm>
            <a:custGeom>
              <a:avLst/>
              <a:gdLst/>
              <a:ahLst/>
              <a:cxnLst/>
              <a:rect l="l" t="t" r="r" b="b"/>
              <a:pathLst>
                <a:path w="2728595">
                  <a:moveTo>
                    <a:pt x="0" y="0"/>
                  </a:moveTo>
                  <a:lnTo>
                    <a:pt x="2728595" y="0"/>
                  </a:lnTo>
                </a:path>
              </a:pathLst>
            </a:custGeom>
            <a:ln w="57912">
              <a:solidFill>
                <a:srgbClr val="000000"/>
              </a:solidFill>
              <a:prstDash val="lgDash"/>
            </a:ln>
          </p:spPr>
          <p:txBody>
            <a:bodyPr wrap="square" lIns="0" tIns="0" rIns="0" bIns="0" rtlCol="0"/>
            <a:lstStyle/>
            <a:p>
              <a:endParaRPr/>
            </a:p>
          </p:txBody>
        </p:sp>
        <p:sp>
          <p:nvSpPr>
            <p:cNvPr id="19" name="object 19"/>
            <p:cNvSpPr/>
            <p:nvPr/>
          </p:nvSpPr>
          <p:spPr>
            <a:xfrm>
              <a:off x="2630718" y="2235154"/>
              <a:ext cx="769632" cy="762012"/>
            </a:xfrm>
            <a:prstGeom prst="rect">
              <a:avLst/>
            </a:prstGeom>
            <a:blipFill>
              <a:blip r:embed="rId2" cstate="print"/>
              <a:stretch>
                <a:fillRect/>
              </a:stretch>
            </a:blipFill>
          </p:spPr>
          <p:txBody>
            <a:bodyPr wrap="square" lIns="0" tIns="0" rIns="0" bIns="0" rtlCol="0"/>
            <a:lstStyle/>
            <a:p>
              <a:endParaRPr/>
            </a:p>
          </p:txBody>
        </p:sp>
        <p:sp>
          <p:nvSpPr>
            <p:cNvPr id="20" name="object 20"/>
            <p:cNvSpPr/>
            <p:nvPr/>
          </p:nvSpPr>
          <p:spPr>
            <a:xfrm>
              <a:off x="2690281" y="2276060"/>
              <a:ext cx="655320" cy="647065"/>
            </a:xfrm>
            <a:custGeom>
              <a:avLst/>
              <a:gdLst/>
              <a:ahLst/>
              <a:cxnLst/>
              <a:rect l="l" t="t" r="r" b="b"/>
              <a:pathLst>
                <a:path w="655320" h="647064">
                  <a:moveTo>
                    <a:pt x="534924" y="493394"/>
                  </a:moveTo>
                  <a:lnTo>
                    <a:pt x="120141" y="493394"/>
                  </a:lnTo>
                  <a:lnTo>
                    <a:pt x="137830" y="513631"/>
                  </a:lnTo>
                  <a:lnTo>
                    <a:pt x="157448" y="531939"/>
                  </a:lnTo>
                  <a:lnTo>
                    <a:pt x="178827" y="548151"/>
                  </a:lnTo>
                  <a:lnTo>
                    <a:pt x="201802" y="562101"/>
                  </a:lnTo>
                  <a:lnTo>
                    <a:pt x="190118" y="628268"/>
                  </a:lnTo>
                  <a:lnTo>
                    <a:pt x="240537" y="646683"/>
                  </a:lnTo>
                  <a:lnTo>
                    <a:pt x="274192" y="588517"/>
                  </a:lnTo>
                  <a:lnTo>
                    <a:pt x="457927" y="588517"/>
                  </a:lnTo>
                  <a:lnTo>
                    <a:pt x="453263" y="562101"/>
                  </a:lnTo>
                  <a:lnTo>
                    <a:pt x="476238" y="548151"/>
                  </a:lnTo>
                  <a:lnTo>
                    <a:pt x="497617" y="531939"/>
                  </a:lnTo>
                  <a:lnTo>
                    <a:pt x="517235" y="513631"/>
                  </a:lnTo>
                  <a:lnTo>
                    <a:pt x="534924" y="493394"/>
                  </a:lnTo>
                  <a:close/>
                </a:path>
                <a:path w="655320" h="647064">
                  <a:moveTo>
                    <a:pt x="457927" y="588517"/>
                  </a:moveTo>
                  <a:lnTo>
                    <a:pt x="380873" y="588517"/>
                  </a:lnTo>
                  <a:lnTo>
                    <a:pt x="414527" y="646683"/>
                  </a:lnTo>
                  <a:lnTo>
                    <a:pt x="464947" y="628268"/>
                  </a:lnTo>
                  <a:lnTo>
                    <a:pt x="457927" y="588517"/>
                  </a:lnTo>
                  <a:close/>
                </a:path>
                <a:path w="655320" h="647064">
                  <a:moveTo>
                    <a:pt x="380873" y="588517"/>
                  </a:moveTo>
                  <a:lnTo>
                    <a:pt x="274192" y="588517"/>
                  </a:lnTo>
                  <a:lnTo>
                    <a:pt x="300755" y="592661"/>
                  </a:lnTo>
                  <a:lnTo>
                    <a:pt x="327533" y="594042"/>
                  </a:lnTo>
                  <a:lnTo>
                    <a:pt x="354310" y="592661"/>
                  </a:lnTo>
                  <a:lnTo>
                    <a:pt x="380873" y="588517"/>
                  </a:lnTo>
                  <a:close/>
                </a:path>
                <a:path w="655320" h="647064">
                  <a:moveTo>
                    <a:pt x="645794" y="245109"/>
                  </a:moveTo>
                  <a:lnTo>
                    <a:pt x="9271" y="245109"/>
                  </a:lnTo>
                  <a:lnTo>
                    <a:pt x="0" y="298195"/>
                  </a:lnTo>
                  <a:lnTo>
                    <a:pt x="63118" y="321055"/>
                  </a:lnTo>
                  <a:lnTo>
                    <a:pt x="63712" y="348027"/>
                  </a:lnTo>
                  <a:lnTo>
                    <a:pt x="67008" y="374713"/>
                  </a:lnTo>
                  <a:lnTo>
                    <a:pt x="72995" y="400923"/>
                  </a:lnTo>
                  <a:lnTo>
                    <a:pt x="81661" y="426465"/>
                  </a:lnTo>
                  <a:lnTo>
                    <a:pt x="30099" y="469645"/>
                  </a:lnTo>
                  <a:lnTo>
                    <a:pt x="56896" y="516254"/>
                  </a:lnTo>
                  <a:lnTo>
                    <a:pt x="120141" y="493394"/>
                  </a:lnTo>
                  <a:lnTo>
                    <a:pt x="611312" y="493394"/>
                  </a:lnTo>
                  <a:lnTo>
                    <a:pt x="624966" y="469645"/>
                  </a:lnTo>
                  <a:lnTo>
                    <a:pt x="573404" y="426465"/>
                  </a:lnTo>
                  <a:lnTo>
                    <a:pt x="582070" y="400923"/>
                  </a:lnTo>
                  <a:lnTo>
                    <a:pt x="588057" y="374713"/>
                  </a:lnTo>
                  <a:lnTo>
                    <a:pt x="591353" y="348027"/>
                  </a:lnTo>
                  <a:lnTo>
                    <a:pt x="591947" y="321055"/>
                  </a:lnTo>
                  <a:lnTo>
                    <a:pt x="655065" y="298195"/>
                  </a:lnTo>
                  <a:lnTo>
                    <a:pt x="645794" y="245109"/>
                  </a:lnTo>
                  <a:close/>
                </a:path>
                <a:path w="655320" h="647064">
                  <a:moveTo>
                    <a:pt x="611312" y="493394"/>
                  </a:moveTo>
                  <a:lnTo>
                    <a:pt x="534924" y="493394"/>
                  </a:lnTo>
                  <a:lnTo>
                    <a:pt x="598169" y="516254"/>
                  </a:lnTo>
                  <a:lnTo>
                    <a:pt x="611312" y="493394"/>
                  </a:lnTo>
                  <a:close/>
                </a:path>
                <a:path w="655320" h="647064">
                  <a:moveTo>
                    <a:pt x="137287" y="59689"/>
                  </a:moveTo>
                  <a:lnTo>
                    <a:pt x="96138" y="94233"/>
                  </a:lnTo>
                  <a:lnTo>
                    <a:pt x="129793" y="152400"/>
                  </a:lnTo>
                  <a:lnTo>
                    <a:pt x="112976" y="173422"/>
                  </a:lnTo>
                  <a:lnTo>
                    <a:pt x="98409" y="195992"/>
                  </a:lnTo>
                  <a:lnTo>
                    <a:pt x="86199" y="219944"/>
                  </a:lnTo>
                  <a:lnTo>
                    <a:pt x="76453" y="245109"/>
                  </a:lnTo>
                  <a:lnTo>
                    <a:pt x="578612" y="245109"/>
                  </a:lnTo>
                  <a:lnTo>
                    <a:pt x="568866" y="219944"/>
                  </a:lnTo>
                  <a:lnTo>
                    <a:pt x="556656" y="195992"/>
                  </a:lnTo>
                  <a:lnTo>
                    <a:pt x="542089" y="173422"/>
                  </a:lnTo>
                  <a:lnTo>
                    <a:pt x="525272" y="152400"/>
                  </a:lnTo>
                  <a:lnTo>
                    <a:pt x="554003" y="102742"/>
                  </a:lnTo>
                  <a:lnTo>
                    <a:pt x="188722" y="102742"/>
                  </a:lnTo>
                  <a:lnTo>
                    <a:pt x="137287" y="59689"/>
                  </a:lnTo>
                  <a:close/>
                </a:path>
                <a:path w="655320" h="647064">
                  <a:moveTo>
                    <a:pt x="354329" y="0"/>
                  </a:moveTo>
                  <a:lnTo>
                    <a:pt x="300736" y="0"/>
                  </a:lnTo>
                  <a:lnTo>
                    <a:pt x="289051" y="66166"/>
                  </a:lnTo>
                  <a:lnTo>
                    <a:pt x="262677" y="71417"/>
                  </a:lnTo>
                  <a:lnTo>
                    <a:pt x="237029" y="79311"/>
                  </a:lnTo>
                  <a:lnTo>
                    <a:pt x="212310" y="89777"/>
                  </a:lnTo>
                  <a:lnTo>
                    <a:pt x="188722" y="102742"/>
                  </a:lnTo>
                  <a:lnTo>
                    <a:pt x="466343" y="102742"/>
                  </a:lnTo>
                  <a:lnTo>
                    <a:pt x="442755" y="89777"/>
                  </a:lnTo>
                  <a:lnTo>
                    <a:pt x="418036" y="79311"/>
                  </a:lnTo>
                  <a:lnTo>
                    <a:pt x="392388" y="71417"/>
                  </a:lnTo>
                  <a:lnTo>
                    <a:pt x="366013" y="66166"/>
                  </a:lnTo>
                  <a:lnTo>
                    <a:pt x="354329" y="0"/>
                  </a:lnTo>
                  <a:close/>
                </a:path>
                <a:path w="655320" h="647064">
                  <a:moveTo>
                    <a:pt x="517778" y="59689"/>
                  </a:moveTo>
                  <a:lnTo>
                    <a:pt x="466343" y="102742"/>
                  </a:lnTo>
                  <a:lnTo>
                    <a:pt x="554003" y="102742"/>
                  </a:lnTo>
                  <a:lnTo>
                    <a:pt x="558926" y="94233"/>
                  </a:lnTo>
                  <a:lnTo>
                    <a:pt x="517778" y="59689"/>
                  </a:lnTo>
                  <a:close/>
                </a:path>
              </a:pathLst>
            </a:custGeom>
            <a:solidFill>
              <a:srgbClr val="CC99FF"/>
            </a:solidFill>
          </p:spPr>
          <p:txBody>
            <a:bodyPr wrap="square" lIns="0" tIns="0" rIns="0" bIns="0" rtlCol="0"/>
            <a:lstStyle/>
            <a:p>
              <a:endParaRPr/>
            </a:p>
          </p:txBody>
        </p:sp>
        <p:sp>
          <p:nvSpPr>
            <p:cNvPr id="21" name="object 21"/>
            <p:cNvSpPr/>
            <p:nvPr/>
          </p:nvSpPr>
          <p:spPr>
            <a:xfrm>
              <a:off x="2283247" y="2082728"/>
              <a:ext cx="545579" cy="585254"/>
            </a:xfrm>
            <a:prstGeom prst="rect">
              <a:avLst/>
            </a:prstGeom>
            <a:blipFill>
              <a:blip r:embed="rId3" cstate="print"/>
              <a:stretch>
                <a:fillRect/>
              </a:stretch>
            </a:blipFill>
          </p:spPr>
          <p:txBody>
            <a:bodyPr wrap="square" lIns="0" tIns="0" rIns="0" bIns="0" rtlCol="0"/>
            <a:lstStyle/>
            <a:p>
              <a:endParaRPr/>
            </a:p>
          </p:txBody>
        </p:sp>
        <p:sp>
          <p:nvSpPr>
            <p:cNvPr id="22" name="object 22"/>
            <p:cNvSpPr/>
            <p:nvPr/>
          </p:nvSpPr>
          <p:spPr>
            <a:xfrm>
              <a:off x="2342175" y="2123407"/>
              <a:ext cx="432434" cy="470534"/>
            </a:xfrm>
            <a:custGeom>
              <a:avLst/>
              <a:gdLst/>
              <a:ahLst/>
              <a:cxnLst/>
              <a:rect l="l" t="t" r="r" b="b"/>
              <a:pathLst>
                <a:path w="432435" h="470535">
                  <a:moveTo>
                    <a:pt x="335280" y="354203"/>
                  </a:moveTo>
                  <a:lnTo>
                    <a:pt x="97027" y="354203"/>
                  </a:lnTo>
                  <a:lnTo>
                    <a:pt x="113702" y="368966"/>
                  </a:lnTo>
                  <a:lnTo>
                    <a:pt x="132127" y="381349"/>
                  </a:lnTo>
                  <a:lnTo>
                    <a:pt x="152052" y="391207"/>
                  </a:lnTo>
                  <a:lnTo>
                    <a:pt x="173227" y="398399"/>
                  </a:lnTo>
                  <a:lnTo>
                    <a:pt x="190119" y="470408"/>
                  </a:lnTo>
                  <a:lnTo>
                    <a:pt x="242188" y="470408"/>
                  </a:lnTo>
                  <a:lnTo>
                    <a:pt x="259079" y="398399"/>
                  </a:lnTo>
                  <a:lnTo>
                    <a:pt x="280255" y="391207"/>
                  </a:lnTo>
                  <a:lnTo>
                    <a:pt x="300180" y="381349"/>
                  </a:lnTo>
                  <a:lnTo>
                    <a:pt x="318605" y="368966"/>
                  </a:lnTo>
                  <a:lnTo>
                    <a:pt x="335280" y="354203"/>
                  </a:lnTo>
                  <a:close/>
                </a:path>
                <a:path w="432435" h="470535">
                  <a:moveTo>
                    <a:pt x="26162" y="94996"/>
                  </a:moveTo>
                  <a:lnTo>
                    <a:pt x="0" y="140462"/>
                  </a:lnTo>
                  <a:lnTo>
                    <a:pt x="53975" y="191008"/>
                  </a:lnTo>
                  <a:lnTo>
                    <a:pt x="49617" y="212963"/>
                  </a:lnTo>
                  <a:lnTo>
                    <a:pt x="48164" y="235204"/>
                  </a:lnTo>
                  <a:lnTo>
                    <a:pt x="49617" y="257444"/>
                  </a:lnTo>
                  <a:lnTo>
                    <a:pt x="53975" y="279400"/>
                  </a:lnTo>
                  <a:lnTo>
                    <a:pt x="0" y="329946"/>
                  </a:lnTo>
                  <a:lnTo>
                    <a:pt x="26162" y="375412"/>
                  </a:lnTo>
                  <a:lnTo>
                    <a:pt x="97027" y="354203"/>
                  </a:lnTo>
                  <a:lnTo>
                    <a:pt x="418350" y="354203"/>
                  </a:lnTo>
                  <a:lnTo>
                    <a:pt x="432307" y="329946"/>
                  </a:lnTo>
                  <a:lnTo>
                    <a:pt x="378332" y="279400"/>
                  </a:lnTo>
                  <a:lnTo>
                    <a:pt x="382690" y="257444"/>
                  </a:lnTo>
                  <a:lnTo>
                    <a:pt x="384143" y="235204"/>
                  </a:lnTo>
                  <a:lnTo>
                    <a:pt x="382690" y="212963"/>
                  </a:lnTo>
                  <a:lnTo>
                    <a:pt x="378332" y="191008"/>
                  </a:lnTo>
                  <a:lnTo>
                    <a:pt x="432307" y="140462"/>
                  </a:lnTo>
                  <a:lnTo>
                    <a:pt x="418350" y="116205"/>
                  </a:lnTo>
                  <a:lnTo>
                    <a:pt x="97027" y="116205"/>
                  </a:lnTo>
                  <a:lnTo>
                    <a:pt x="26162" y="94996"/>
                  </a:lnTo>
                  <a:close/>
                </a:path>
                <a:path w="432435" h="470535">
                  <a:moveTo>
                    <a:pt x="418350" y="354203"/>
                  </a:moveTo>
                  <a:lnTo>
                    <a:pt x="335280" y="354203"/>
                  </a:lnTo>
                  <a:lnTo>
                    <a:pt x="406145" y="375412"/>
                  </a:lnTo>
                  <a:lnTo>
                    <a:pt x="418350" y="354203"/>
                  </a:lnTo>
                  <a:close/>
                </a:path>
                <a:path w="432435" h="470535">
                  <a:moveTo>
                    <a:pt x="242188" y="0"/>
                  </a:moveTo>
                  <a:lnTo>
                    <a:pt x="190119" y="0"/>
                  </a:lnTo>
                  <a:lnTo>
                    <a:pt x="173227" y="72009"/>
                  </a:lnTo>
                  <a:lnTo>
                    <a:pt x="152052" y="79200"/>
                  </a:lnTo>
                  <a:lnTo>
                    <a:pt x="132127" y="89058"/>
                  </a:lnTo>
                  <a:lnTo>
                    <a:pt x="113702" y="101441"/>
                  </a:lnTo>
                  <a:lnTo>
                    <a:pt x="97027" y="116205"/>
                  </a:lnTo>
                  <a:lnTo>
                    <a:pt x="335280" y="116205"/>
                  </a:lnTo>
                  <a:lnTo>
                    <a:pt x="318605" y="101441"/>
                  </a:lnTo>
                  <a:lnTo>
                    <a:pt x="300180" y="89058"/>
                  </a:lnTo>
                  <a:lnTo>
                    <a:pt x="280255" y="79200"/>
                  </a:lnTo>
                  <a:lnTo>
                    <a:pt x="259079" y="72009"/>
                  </a:lnTo>
                  <a:lnTo>
                    <a:pt x="242188" y="0"/>
                  </a:lnTo>
                  <a:close/>
                </a:path>
                <a:path w="432435" h="470535">
                  <a:moveTo>
                    <a:pt x="406145" y="94996"/>
                  </a:moveTo>
                  <a:lnTo>
                    <a:pt x="335280" y="116205"/>
                  </a:lnTo>
                  <a:lnTo>
                    <a:pt x="418350" y="116205"/>
                  </a:lnTo>
                  <a:lnTo>
                    <a:pt x="406145" y="94996"/>
                  </a:lnTo>
                  <a:close/>
                </a:path>
              </a:pathLst>
            </a:custGeom>
            <a:solidFill>
              <a:srgbClr val="FFC000"/>
            </a:solidFill>
          </p:spPr>
          <p:txBody>
            <a:bodyPr wrap="square" lIns="0" tIns="0" rIns="0" bIns="0" rtlCol="0"/>
            <a:lstStyle/>
            <a:p>
              <a:endParaRPr/>
            </a:p>
          </p:txBody>
        </p:sp>
        <p:sp>
          <p:nvSpPr>
            <p:cNvPr id="23" name="object 23"/>
            <p:cNvSpPr/>
            <p:nvPr/>
          </p:nvSpPr>
          <p:spPr>
            <a:xfrm>
              <a:off x="2534706" y="1752058"/>
              <a:ext cx="571500" cy="571500"/>
            </a:xfrm>
            <a:prstGeom prst="rect">
              <a:avLst/>
            </a:prstGeom>
            <a:blipFill>
              <a:blip r:embed="rId4" cstate="print"/>
              <a:stretch>
                <a:fillRect/>
              </a:stretch>
            </a:blipFill>
          </p:spPr>
          <p:txBody>
            <a:bodyPr wrap="square" lIns="0" tIns="0" rIns="0" bIns="0" rtlCol="0"/>
            <a:lstStyle/>
            <a:p>
              <a:endParaRPr/>
            </a:p>
          </p:txBody>
        </p:sp>
        <p:sp>
          <p:nvSpPr>
            <p:cNvPr id="24" name="object 24"/>
            <p:cNvSpPr/>
            <p:nvPr/>
          </p:nvSpPr>
          <p:spPr>
            <a:xfrm>
              <a:off x="2593888" y="1792191"/>
              <a:ext cx="458470" cy="458470"/>
            </a:xfrm>
            <a:custGeom>
              <a:avLst/>
              <a:gdLst/>
              <a:ahLst/>
              <a:cxnLst/>
              <a:rect l="l" t="t" r="r" b="b"/>
              <a:pathLst>
                <a:path w="458470" h="458469">
                  <a:moveTo>
                    <a:pt x="311915" y="371728"/>
                  </a:moveTo>
                  <a:lnTo>
                    <a:pt x="146177" y="371728"/>
                  </a:lnTo>
                  <a:lnTo>
                    <a:pt x="165750" y="381454"/>
                  </a:lnTo>
                  <a:lnTo>
                    <a:pt x="186372" y="388477"/>
                  </a:lnTo>
                  <a:lnTo>
                    <a:pt x="207756" y="392713"/>
                  </a:lnTo>
                  <a:lnTo>
                    <a:pt x="229616" y="394081"/>
                  </a:lnTo>
                  <a:lnTo>
                    <a:pt x="264032" y="458088"/>
                  </a:lnTo>
                  <a:lnTo>
                    <a:pt x="313435" y="444881"/>
                  </a:lnTo>
                  <a:lnTo>
                    <a:pt x="311149" y="372237"/>
                  </a:lnTo>
                  <a:lnTo>
                    <a:pt x="311915" y="371728"/>
                  </a:lnTo>
                  <a:close/>
                </a:path>
                <a:path w="458470" h="458469">
                  <a:moveTo>
                    <a:pt x="13334" y="144779"/>
                  </a:moveTo>
                  <a:lnTo>
                    <a:pt x="0" y="194183"/>
                  </a:lnTo>
                  <a:lnTo>
                    <a:pt x="64134" y="228600"/>
                  </a:lnTo>
                  <a:lnTo>
                    <a:pt x="65502" y="250442"/>
                  </a:lnTo>
                  <a:lnTo>
                    <a:pt x="69738" y="271795"/>
                  </a:lnTo>
                  <a:lnTo>
                    <a:pt x="76761" y="292411"/>
                  </a:lnTo>
                  <a:lnTo>
                    <a:pt x="86486" y="312038"/>
                  </a:lnTo>
                  <a:lnTo>
                    <a:pt x="48132" y="373761"/>
                  </a:lnTo>
                  <a:lnTo>
                    <a:pt x="84328" y="410083"/>
                  </a:lnTo>
                  <a:lnTo>
                    <a:pt x="146177" y="371728"/>
                  </a:lnTo>
                  <a:lnTo>
                    <a:pt x="311915" y="371728"/>
                  </a:lnTo>
                  <a:lnTo>
                    <a:pt x="329430" y="360102"/>
                  </a:lnTo>
                  <a:lnTo>
                    <a:pt x="345852" y="345741"/>
                  </a:lnTo>
                  <a:lnTo>
                    <a:pt x="360227" y="329356"/>
                  </a:lnTo>
                  <a:lnTo>
                    <a:pt x="372364" y="311150"/>
                  </a:lnTo>
                  <a:lnTo>
                    <a:pt x="445496" y="311150"/>
                  </a:lnTo>
                  <a:lnTo>
                    <a:pt x="458216" y="263906"/>
                  </a:lnTo>
                  <a:lnTo>
                    <a:pt x="394207" y="229615"/>
                  </a:lnTo>
                  <a:lnTo>
                    <a:pt x="392787" y="207756"/>
                  </a:lnTo>
                  <a:lnTo>
                    <a:pt x="388556" y="186372"/>
                  </a:lnTo>
                  <a:lnTo>
                    <a:pt x="381563" y="165750"/>
                  </a:lnTo>
                  <a:lnTo>
                    <a:pt x="372233" y="146938"/>
                  </a:lnTo>
                  <a:lnTo>
                    <a:pt x="85979" y="146938"/>
                  </a:lnTo>
                  <a:lnTo>
                    <a:pt x="13334" y="144779"/>
                  </a:lnTo>
                  <a:close/>
                </a:path>
                <a:path w="458470" h="458469">
                  <a:moveTo>
                    <a:pt x="445496" y="311150"/>
                  </a:moveTo>
                  <a:lnTo>
                    <a:pt x="372364" y="311150"/>
                  </a:lnTo>
                  <a:lnTo>
                    <a:pt x="444881" y="313436"/>
                  </a:lnTo>
                  <a:lnTo>
                    <a:pt x="445496" y="311150"/>
                  </a:lnTo>
                  <a:close/>
                </a:path>
                <a:path w="458470" h="458469">
                  <a:moveTo>
                    <a:pt x="194309" y="0"/>
                  </a:moveTo>
                  <a:lnTo>
                    <a:pt x="144780" y="13208"/>
                  </a:lnTo>
                  <a:lnTo>
                    <a:pt x="147066" y="85851"/>
                  </a:lnTo>
                  <a:lnTo>
                    <a:pt x="128841" y="97986"/>
                  </a:lnTo>
                  <a:lnTo>
                    <a:pt x="112426" y="112347"/>
                  </a:lnTo>
                  <a:lnTo>
                    <a:pt x="98059" y="128732"/>
                  </a:lnTo>
                  <a:lnTo>
                    <a:pt x="85979" y="146938"/>
                  </a:lnTo>
                  <a:lnTo>
                    <a:pt x="372233" y="146938"/>
                  </a:lnTo>
                  <a:lnTo>
                    <a:pt x="371856" y="146176"/>
                  </a:lnTo>
                  <a:lnTo>
                    <a:pt x="408827" y="86360"/>
                  </a:lnTo>
                  <a:lnTo>
                    <a:pt x="312039" y="86360"/>
                  </a:lnTo>
                  <a:lnTo>
                    <a:pt x="292465" y="76634"/>
                  </a:lnTo>
                  <a:lnTo>
                    <a:pt x="271843" y="69611"/>
                  </a:lnTo>
                  <a:lnTo>
                    <a:pt x="250459" y="65375"/>
                  </a:lnTo>
                  <a:lnTo>
                    <a:pt x="228599" y="64008"/>
                  </a:lnTo>
                  <a:lnTo>
                    <a:pt x="194309" y="0"/>
                  </a:lnTo>
                  <a:close/>
                </a:path>
                <a:path w="458470" h="458469">
                  <a:moveTo>
                    <a:pt x="373887" y="48133"/>
                  </a:moveTo>
                  <a:lnTo>
                    <a:pt x="312039" y="86360"/>
                  </a:lnTo>
                  <a:lnTo>
                    <a:pt x="408827" y="86360"/>
                  </a:lnTo>
                  <a:lnTo>
                    <a:pt x="410082" y="84327"/>
                  </a:lnTo>
                  <a:lnTo>
                    <a:pt x="373887" y="48133"/>
                  </a:lnTo>
                  <a:close/>
                </a:path>
              </a:pathLst>
            </a:custGeom>
            <a:solidFill>
              <a:srgbClr val="00AF50"/>
            </a:solidFill>
          </p:spPr>
          <p:txBody>
            <a:bodyPr wrap="square" lIns="0" tIns="0" rIns="0" bIns="0" rtlCol="0"/>
            <a:lstStyle/>
            <a:p>
              <a:endParaRPr/>
            </a:p>
          </p:txBody>
        </p:sp>
        <p:sp>
          <p:nvSpPr>
            <p:cNvPr id="25" name="object 25"/>
            <p:cNvSpPr/>
            <p:nvPr/>
          </p:nvSpPr>
          <p:spPr>
            <a:xfrm>
              <a:off x="3098586" y="2165063"/>
              <a:ext cx="416051" cy="662939"/>
            </a:xfrm>
            <a:prstGeom prst="rect">
              <a:avLst/>
            </a:prstGeom>
            <a:blipFill>
              <a:blip r:embed="rId5" cstate="print"/>
              <a:stretch>
                <a:fillRect/>
              </a:stretch>
            </a:blipFill>
          </p:spPr>
          <p:txBody>
            <a:bodyPr wrap="square" lIns="0" tIns="0" rIns="0" bIns="0" rtlCol="0"/>
            <a:lstStyle/>
            <a:p>
              <a:endParaRPr/>
            </a:p>
          </p:txBody>
        </p:sp>
        <p:sp>
          <p:nvSpPr>
            <p:cNvPr id="26" name="object 26"/>
            <p:cNvSpPr/>
            <p:nvPr/>
          </p:nvSpPr>
          <p:spPr>
            <a:xfrm>
              <a:off x="3157387" y="2206210"/>
              <a:ext cx="302895" cy="548005"/>
            </a:xfrm>
            <a:custGeom>
              <a:avLst/>
              <a:gdLst/>
              <a:ahLst/>
              <a:cxnLst/>
              <a:rect l="l" t="t" r="r" b="b"/>
              <a:pathLst>
                <a:path w="302895" h="548005">
                  <a:moveTo>
                    <a:pt x="198882" y="496824"/>
                  </a:moveTo>
                  <a:lnTo>
                    <a:pt x="208915" y="543178"/>
                  </a:lnTo>
                  <a:lnTo>
                    <a:pt x="251968" y="547751"/>
                  </a:lnTo>
                  <a:lnTo>
                    <a:pt x="236855" y="533272"/>
                  </a:lnTo>
                  <a:lnTo>
                    <a:pt x="250681" y="511175"/>
                  </a:lnTo>
                  <a:lnTo>
                    <a:pt x="213995" y="511175"/>
                  </a:lnTo>
                  <a:lnTo>
                    <a:pt x="198882" y="496824"/>
                  </a:lnTo>
                  <a:close/>
                </a:path>
                <a:path w="302895" h="548005">
                  <a:moveTo>
                    <a:pt x="1270" y="0"/>
                  </a:moveTo>
                  <a:lnTo>
                    <a:pt x="0" y="31495"/>
                  </a:lnTo>
                  <a:lnTo>
                    <a:pt x="42535" y="36829"/>
                  </a:lnTo>
                  <a:lnTo>
                    <a:pt x="83581" y="48831"/>
                  </a:lnTo>
                  <a:lnTo>
                    <a:pt x="122461" y="67214"/>
                  </a:lnTo>
                  <a:lnTo>
                    <a:pt x="158496" y="91693"/>
                  </a:lnTo>
                  <a:lnTo>
                    <a:pt x="192964" y="124102"/>
                  </a:lnTo>
                  <a:lnTo>
                    <a:pt x="221314" y="160935"/>
                  </a:lnTo>
                  <a:lnTo>
                    <a:pt x="243428" y="201328"/>
                  </a:lnTo>
                  <a:lnTo>
                    <a:pt x="259193" y="244417"/>
                  </a:lnTo>
                  <a:lnTo>
                    <a:pt x="268493" y="289337"/>
                  </a:lnTo>
                  <a:lnTo>
                    <a:pt x="271214" y="335226"/>
                  </a:lnTo>
                  <a:lnTo>
                    <a:pt x="267239" y="381218"/>
                  </a:lnTo>
                  <a:lnTo>
                    <a:pt x="256454" y="426449"/>
                  </a:lnTo>
                  <a:lnTo>
                    <a:pt x="238744" y="470056"/>
                  </a:lnTo>
                  <a:lnTo>
                    <a:pt x="213995" y="511175"/>
                  </a:lnTo>
                  <a:lnTo>
                    <a:pt x="250681" y="511175"/>
                  </a:lnTo>
                  <a:lnTo>
                    <a:pt x="263525" y="490646"/>
                  </a:lnTo>
                  <a:lnTo>
                    <a:pt x="283527" y="444484"/>
                  </a:lnTo>
                  <a:lnTo>
                    <a:pt x="296576" y="395630"/>
                  </a:lnTo>
                  <a:lnTo>
                    <a:pt x="302387" y="344931"/>
                  </a:lnTo>
                  <a:lnTo>
                    <a:pt x="300981" y="295912"/>
                  </a:lnTo>
                  <a:lnTo>
                    <a:pt x="292987" y="248825"/>
                  </a:lnTo>
                  <a:lnTo>
                    <a:pt x="278870" y="204203"/>
                  </a:lnTo>
                  <a:lnTo>
                    <a:pt x="259094" y="162579"/>
                  </a:lnTo>
                  <a:lnTo>
                    <a:pt x="234124" y="124488"/>
                  </a:lnTo>
                  <a:lnTo>
                    <a:pt x="204425" y="90462"/>
                  </a:lnTo>
                  <a:lnTo>
                    <a:pt x="170463" y="61037"/>
                  </a:lnTo>
                  <a:lnTo>
                    <a:pt x="132701" y="36744"/>
                  </a:lnTo>
                  <a:lnTo>
                    <a:pt x="91605" y="18118"/>
                  </a:lnTo>
                  <a:lnTo>
                    <a:pt x="47639" y="5692"/>
                  </a:lnTo>
                  <a:lnTo>
                    <a:pt x="1270" y="0"/>
                  </a:lnTo>
                  <a:close/>
                </a:path>
              </a:pathLst>
            </a:custGeom>
            <a:solidFill>
              <a:srgbClr val="C00000"/>
            </a:solidFill>
          </p:spPr>
          <p:txBody>
            <a:bodyPr wrap="square" lIns="0" tIns="0" rIns="0" bIns="0" rtlCol="0"/>
            <a:lstStyle/>
            <a:p>
              <a:endParaRPr/>
            </a:p>
          </p:txBody>
        </p:sp>
        <p:sp>
          <p:nvSpPr>
            <p:cNvPr id="27" name="object 27"/>
            <p:cNvSpPr/>
            <p:nvPr/>
          </p:nvSpPr>
          <p:spPr>
            <a:xfrm>
              <a:off x="2149135" y="2023280"/>
              <a:ext cx="327621" cy="429818"/>
            </a:xfrm>
            <a:prstGeom prst="rect">
              <a:avLst/>
            </a:prstGeom>
            <a:blipFill>
              <a:blip r:embed="rId6" cstate="print"/>
              <a:stretch>
                <a:fillRect/>
              </a:stretch>
            </a:blipFill>
          </p:spPr>
          <p:txBody>
            <a:bodyPr wrap="square" lIns="0" tIns="0" rIns="0" bIns="0" rtlCol="0"/>
            <a:lstStyle/>
            <a:p>
              <a:endParaRPr/>
            </a:p>
          </p:txBody>
        </p:sp>
        <p:sp>
          <p:nvSpPr>
            <p:cNvPr id="28" name="object 28"/>
            <p:cNvSpPr/>
            <p:nvPr/>
          </p:nvSpPr>
          <p:spPr>
            <a:xfrm>
              <a:off x="2209206" y="2063717"/>
              <a:ext cx="212725" cy="314960"/>
            </a:xfrm>
            <a:custGeom>
              <a:avLst/>
              <a:gdLst/>
              <a:ahLst/>
              <a:cxnLst/>
              <a:rect l="l" t="t" r="r" b="b"/>
              <a:pathLst>
                <a:path w="212725" h="314960">
                  <a:moveTo>
                    <a:pt x="197357" y="0"/>
                  </a:moveTo>
                  <a:lnTo>
                    <a:pt x="156658" y="20964"/>
                  </a:lnTo>
                  <a:lnTo>
                    <a:pt x="120576" y="47650"/>
                  </a:lnTo>
                  <a:lnTo>
                    <a:pt x="89552" y="79329"/>
                  </a:lnTo>
                  <a:lnTo>
                    <a:pt x="64023" y="115268"/>
                  </a:lnTo>
                  <a:lnTo>
                    <a:pt x="44430" y="154737"/>
                  </a:lnTo>
                  <a:lnTo>
                    <a:pt x="31212" y="197006"/>
                  </a:lnTo>
                  <a:lnTo>
                    <a:pt x="24806" y="241344"/>
                  </a:lnTo>
                  <a:lnTo>
                    <a:pt x="25653" y="287020"/>
                  </a:lnTo>
                  <a:lnTo>
                    <a:pt x="0" y="292608"/>
                  </a:lnTo>
                  <a:lnTo>
                    <a:pt x="50164" y="314960"/>
                  </a:lnTo>
                  <a:lnTo>
                    <a:pt x="84978" y="278384"/>
                  </a:lnTo>
                  <a:lnTo>
                    <a:pt x="64642" y="278384"/>
                  </a:lnTo>
                  <a:lnTo>
                    <a:pt x="65980" y="227152"/>
                  </a:lnTo>
                  <a:lnTo>
                    <a:pt x="77799" y="178411"/>
                  </a:lnTo>
                  <a:lnTo>
                    <a:pt x="99234" y="133572"/>
                  </a:lnTo>
                  <a:lnTo>
                    <a:pt x="129422" y="94045"/>
                  </a:lnTo>
                  <a:lnTo>
                    <a:pt x="167498" y="61243"/>
                  </a:lnTo>
                  <a:lnTo>
                    <a:pt x="212597" y="36575"/>
                  </a:lnTo>
                  <a:lnTo>
                    <a:pt x="197357" y="0"/>
                  </a:lnTo>
                  <a:close/>
                </a:path>
                <a:path w="212725" h="314960">
                  <a:moveTo>
                    <a:pt x="90296" y="272796"/>
                  </a:moveTo>
                  <a:lnTo>
                    <a:pt x="64642" y="278384"/>
                  </a:lnTo>
                  <a:lnTo>
                    <a:pt x="84978" y="278384"/>
                  </a:lnTo>
                  <a:lnTo>
                    <a:pt x="90296" y="272796"/>
                  </a:lnTo>
                  <a:close/>
                </a:path>
              </a:pathLst>
            </a:custGeom>
            <a:solidFill>
              <a:srgbClr val="C00000"/>
            </a:solidFill>
          </p:spPr>
          <p:txBody>
            <a:bodyPr wrap="square" lIns="0" tIns="0" rIns="0" bIns="0" rtlCol="0"/>
            <a:lstStyle/>
            <a:p>
              <a:endParaRPr/>
            </a:p>
          </p:txBody>
        </p:sp>
        <p:sp>
          <p:nvSpPr>
            <p:cNvPr id="29" name="object 29"/>
            <p:cNvSpPr/>
            <p:nvPr/>
          </p:nvSpPr>
          <p:spPr>
            <a:xfrm>
              <a:off x="2444791" y="1761152"/>
              <a:ext cx="237832" cy="365810"/>
            </a:xfrm>
            <a:prstGeom prst="rect">
              <a:avLst/>
            </a:prstGeom>
            <a:blipFill>
              <a:blip r:embed="rId7" cstate="print"/>
              <a:stretch>
                <a:fillRect/>
              </a:stretch>
            </a:blipFill>
          </p:spPr>
          <p:txBody>
            <a:bodyPr wrap="square" lIns="0" tIns="0" rIns="0" bIns="0" rtlCol="0"/>
            <a:lstStyle/>
            <a:p>
              <a:endParaRPr/>
            </a:p>
          </p:txBody>
        </p:sp>
        <p:sp>
          <p:nvSpPr>
            <p:cNvPr id="30" name="object 30"/>
            <p:cNvSpPr/>
            <p:nvPr/>
          </p:nvSpPr>
          <p:spPr>
            <a:xfrm>
              <a:off x="2505761" y="1802097"/>
              <a:ext cx="122417" cy="250951"/>
            </a:xfrm>
            <a:prstGeom prst="rect">
              <a:avLst/>
            </a:prstGeom>
            <a:blipFill>
              <a:blip r:embed="rId8" cstate="print"/>
              <a:stretch>
                <a:fillRect/>
              </a:stretch>
            </a:blipFill>
          </p:spPr>
          <p:txBody>
            <a:bodyPr wrap="square" lIns="0" tIns="0" rIns="0" bIns="0" rtlCol="0"/>
            <a:lstStyle/>
            <a:p>
              <a:endParaRPr/>
            </a:p>
          </p:txBody>
        </p:sp>
        <p:sp>
          <p:nvSpPr>
            <p:cNvPr id="31" name="object 31"/>
            <p:cNvSpPr/>
            <p:nvPr/>
          </p:nvSpPr>
          <p:spPr>
            <a:xfrm>
              <a:off x="6495582" y="2437858"/>
              <a:ext cx="1054735" cy="200025"/>
            </a:xfrm>
            <a:custGeom>
              <a:avLst/>
              <a:gdLst/>
              <a:ahLst/>
              <a:cxnLst/>
              <a:rect l="l" t="t" r="r" b="b"/>
              <a:pathLst>
                <a:path w="1054734" h="200025">
                  <a:moveTo>
                    <a:pt x="99822" y="0"/>
                  </a:moveTo>
                  <a:lnTo>
                    <a:pt x="0" y="99822"/>
                  </a:lnTo>
                  <a:lnTo>
                    <a:pt x="99822" y="199644"/>
                  </a:lnTo>
                  <a:lnTo>
                    <a:pt x="99822" y="149733"/>
                  </a:lnTo>
                  <a:lnTo>
                    <a:pt x="1054608" y="149733"/>
                  </a:lnTo>
                  <a:lnTo>
                    <a:pt x="1054608" y="49911"/>
                  </a:lnTo>
                  <a:lnTo>
                    <a:pt x="99822" y="49911"/>
                  </a:lnTo>
                  <a:lnTo>
                    <a:pt x="99822" y="0"/>
                  </a:lnTo>
                  <a:close/>
                </a:path>
              </a:pathLst>
            </a:custGeom>
            <a:solidFill>
              <a:srgbClr val="00AFEF"/>
            </a:solidFill>
          </p:spPr>
          <p:txBody>
            <a:bodyPr wrap="square" lIns="0" tIns="0" rIns="0" bIns="0" rtlCol="0"/>
            <a:lstStyle/>
            <a:p>
              <a:endParaRPr/>
            </a:p>
          </p:txBody>
        </p:sp>
        <p:sp>
          <p:nvSpPr>
            <p:cNvPr id="32" name="object 32"/>
            <p:cNvSpPr/>
            <p:nvPr/>
          </p:nvSpPr>
          <p:spPr>
            <a:xfrm>
              <a:off x="6495582" y="2437858"/>
              <a:ext cx="1054735" cy="200025"/>
            </a:xfrm>
            <a:custGeom>
              <a:avLst/>
              <a:gdLst/>
              <a:ahLst/>
              <a:cxnLst/>
              <a:rect l="l" t="t" r="r" b="b"/>
              <a:pathLst>
                <a:path w="1054734" h="200025">
                  <a:moveTo>
                    <a:pt x="1054608" y="149733"/>
                  </a:moveTo>
                  <a:lnTo>
                    <a:pt x="99822" y="149733"/>
                  </a:lnTo>
                  <a:lnTo>
                    <a:pt x="99822" y="199644"/>
                  </a:lnTo>
                  <a:lnTo>
                    <a:pt x="0" y="99822"/>
                  </a:lnTo>
                  <a:lnTo>
                    <a:pt x="99822" y="0"/>
                  </a:lnTo>
                  <a:lnTo>
                    <a:pt x="99822" y="49911"/>
                  </a:lnTo>
                  <a:lnTo>
                    <a:pt x="1054608" y="49911"/>
                  </a:lnTo>
                  <a:lnTo>
                    <a:pt x="1054608" y="149733"/>
                  </a:lnTo>
                  <a:close/>
                </a:path>
              </a:pathLst>
            </a:custGeom>
            <a:ln w="9144">
              <a:solidFill>
                <a:srgbClr val="41709C"/>
              </a:solidFill>
            </a:ln>
          </p:spPr>
          <p:txBody>
            <a:bodyPr wrap="square" lIns="0" tIns="0" rIns="0" bIns="0" rtlCol="0"/>
            <a:lstStyle/>
            <a:p>
              <a:endParaRPr/>
            </a:p>
          </p:txBody>
        </p:sp>
        <p:sp>
          <p:nvSpPr>
            <p:cNvPr id="33" name="object 33"/>
            <p:cNvSpPr/>
            <p:nvPr/>
          </p:nvSpPr>
          <p:spPr>
            <a:xfrm>
              <a:off x="7615723" y="2414998"/>
              <a:ext cx="394970" cy="279400"/>
            </a:xfrm>
            <a:custGeom>
              <a:avLst/>
              <a:gdLst/>
              <a:ahLst/>
              <a:cxnLst/>
              <a:rect l="l" t="t" r="r" b="b"/>
              <a:pathLst>
                <a:path w="394970" h="279400">
                  <a:moveTo>
                    <a:pt x="0" y="278891"/>
                  </a:moveTo>
                  <a:lnTo>
                    <a:pt x="394716" y="278891"/>
                  </a:lnTo>
                  <a:lnTo>
                    <a:pt x="394716" y="0"/>
                  </a:lnTo>
                  <a:lnTo>
                    <a:pt x="0" y="0"/>
                  </a:lnTo>
                  <a:lnTo>
                    <a:pt x="0" y="278891"/>
                  </a:lnTo>
                  <a:close/>
                </a:path>
              </a:pathLst>
            </a:custGeom>
            <a:solidFill>
              <a:srgbClr val="CCCC00"/>
            </a:solidFill>
          </p:spPr>
          <p:txBody>
            <a:bodyPr wrap="square" lIns="0" tIns="0" rIns="0" bIns="0" rtlCol="0"/>
            <a:lstStyle/>
            <a:p>
              <a:endParaRPr/>
            </a:p>
          </p:txBody>
        </p:sp>
        <p:sp>
          <p:nvSpPr>
            <p:cNvPr id="34" name="object 34"/>
            <p:cNvSpPr/>
            <p:nvPr/>
          </p:nvSpPr>
          <p:spPr>
            <a:xfrm>
              <a:off x="7615723" y="2414998"/>
              <a:ext cx="394970" cy="279400"/>
            </a:xfrm>
            <a:custGeom>
              <a:avLst/>
              <a:gdLst/>
              <a:ahLst/>
              <a:cxnLst/>
              <a:rect l="l" t="t" r="r" b="b"/>
              <a:pathLst>
                <a:path w="394970" h="279400">
                  <a:moveTo>
                    <a:pt x="0" y="278891"/>
                  </a:moveTo>
                  <a:lnTo>
                    <a:pt x="394716" y="278891"/>
                  </a:lnTo>
                  <a:lnTo>
                    <a:pt x="394716" y="0"/>
                  </a:lnTo>
                  <a:lnTo>
                    <a:pt x="0" y="0"/>
                  </a:lnTo>
                  <a:lnTo>
                    <a:pt x="0" y="278891"/>
                  </a:lnTo>
                  <a:close/>
                </a:path>
              </a:pathLst>
            </a:custGeom>
            <a:ln w="12192">
              <a:solidFill>
                <a:srgbClr val="41709C"/>
              </a:solidFill>
            </a:ln>
          </p:spPr>
          <p:txBody>
            <a:bodyPr wrap="square" lIns="0" tIns="0" rIns="0" bIns="0" rtlCol="0"/>
            <a:lstStyle/>
            <a:p>
              <a:endParaRPr/>
            </a:p>
          </p:txBody>
        </p:sp>
        <p:sp>
          <p:nvSpPr>
            <p:cNvPr id="35" name="object 35"/>
            <p:cNvSpPr/>
            <p:nvPr/>
          </p:nvSpPr>
          <p:spPr>
            <a:xfrm>
              <a:off x="6862613" y="3001612"/>
              <a:ext cx="403860" cy="478155"/>
            </a:xfrm>
            <a:custGeom>
              <a:avLst/>
              <a:gdLst/>
              <a:ahLst/>
              <a:cxnLst/>
              <a:rect l="l" t="t" r="r" b="b"/>
              <a:pathLst>
                <a:path w="403859" h="478154">
                  <a:moveTo>
                    <a:pt x="80772" y="255396"/>
                  </a:moveTo>
                  <a:lnTo>
                    <a:pt x="0" y="402589"/>
                  </a:lnTo>
                  <a:lnTo>
                    <a:pt x="137794" y="477900"/>
                  </a:lnTo>
                  <a:lnTo>
                    <a:pt x="123571" y="422274"/>
                  </a:lnTo>
                  <a:lnTo>
                    <a:pt x="178103" y="397762"/>
                  </a:lnTo>
                  <a:lnTo>
                    <a:pt x="227678" y="370616"/>
                  </a:lnTo>
                  <a:lnTo>
                    <a:pt x="271908" y="341276"/>
                  </a:lnTo>
                  <a:lnTo>
                    <a:pt x="309363" y="311022"/>
                  </a:lnTo>
                  <a:lnTo>
                    <a:pt x="94996" y="311022"/>
                  </a:lnTo>
                  <a:lnTo>
                    <a:pt x="80772" y="255396"/>
                  </a:lnTo>
                  <a:close/>
                </a:path>
                <a:path w="403859" h="478154">
                  <a:moveTo>
                    <a:pt x="370966" y="0"/>
                  </a:moveTo>
                  <a:lnTo>
                    <a:pt x="370905" y="65789"/>
                  </a:lnTo>
                  <a:lnTo>
                    <a:pt x="340174" y="133272"/>
                  </a:lnTo>
                  <a:lnTo>
                    <a:pt x="314277" y="166560"/>
                  </a:lnTo>
                  <a:lnTo>
                    <a:pt x="281877" y="198964"/>
                  </a:lnTo>
                  <a:lnTo>
                    <a:pt x="243360" y="230048"/>
                  </a:lnTo>
                  <a:lnTo>
                    <a:pt x="199116" y="259376"/>
                  </a:lnTo>
                  <a:lnTo>
                    <a:pt x="149532" y="286513"/>
                  </a:lnTo>
                  <a:lnTo>
                    <a:pt x="94996" y="311022"/>
                  </a:lnTo>
                  <a:lnTo>
                    <a:pt x="309363" y="311022"/>
                  </a:lnTo>
                  <a:lnTo>
                    <a:pt x="342788" y="277764"/>
                  </a:lnTo>
                  <a:lnTo>
                    <a:pt x="368666" y="244469"/>
                  </a:lnTo>
                  <a:lnTo>
                    <a:pt x="387654" y="210733"/>
                  </a:lnTo>
                  <a:lnTo>
                    <a:pt x="403415" y="143685"/>
                  </a:lnTo>
                  <a:lnTo>
                    <a:pt x="399414" y="111251"/>
                  </a:lnTo>
                  <a:lnTo>
                    <a:pt x="370966" y="0"/>
                  </a:lnTo>
                  <a:close/>
                </a:path>
              </a:pathLst>
            </a:custGeom>
            <a:solidFill>
              <a:srgbClr val="00AFEF"/>
            </a:solidFill>
          </p:spPr>
          <p:txBody>
            <a:bodyPr wrap="square" lIns="0" tIns="0" rIns="0" bIns="0" rtlCol="0"/>
            <a:lstStyle/>
            <a:p>
              <a:endParaRPr/>
            </a:p>
          </p:txBody>
        </p:sp>
        <p:sp>
          <p:nvSpPr>
            <p:cNvPr id="36" name="object 36"/>
            <p:cNvSpPr/>
            <p:nvPr/>
          </p:nvSpPr>
          <p:spPr>
            <a:xfrm>
              <a:off x="6729009" y="2856475"/>
              <a:ext cx="508634" cy="204470"/>
            </a:xfrm>
            <a:custGeom>
              <a:avLst/>
              <a:gdLst/>
              <a:ahLst/>
              <a:cxnLst/>
              <a:rect l="l" t="t" r="r" b="b"/>
              <a:pathLst>
                <a:path w="508634" h="204470">
                  <a:moveTo>
                    <a:pt x="490326" y="111230"/>
                  </a:moveTo>
                  <a:lnTo>
                    <a:pt x="207649" y="111230"/>
                  </a:lnTo>
                  <a:lnTo>
                    <a:pt x="263267" y="111709"/>
                  </a:lnTo>
                  <a:lnTo>
                    <a:pt x="315690" y="116608"/>
                  </a:lnTo>
                  <a:lnTo>
                    <a:pt x="364233" y="125832"/>
                  </a:lnTo>
                  <a:lnTo>
                    <a:pt x="408216" y="139284"/>
                  </a:lnTo>
                  <a:lnTo>
                    <a:pt x="446954" y="156871"/>
                  </a:lnTo>
                  <a:lnTo>
                    <a:pt x="479766" y="178496"/>
                  </a:lnTo>
                  <a:lnTo>
                    <a:pt x="505967" y="204064"/>
                  </a:lnTo>
                  <a:lnTo>
                    <a:pt x="508417" y="170152"/>
                  </a:lnTo>
                  <a:lnTo>
                    <a:pt x="502810" y="138613"/>
                  </a:lnTo>
                  <a:lnTo>
                    <a:pt x="490326" y="111230"/>
                  </a:lnTo>
                  <a:close/>
                </a:path>
                <a:path w="508634" h="204470">
                  <a:moveTo>
                    <a:pt x="224751" y="0"/>
                  </a:moveTo>
                  <a:lnTo>
                    <a:pt x="167947" y="417"/>
                  </a:lnTo>
                  <a:lnTo>
                    <a:pt x="107822" y="5563"/>
                  </a:lnTo>
                  <a:lnTo>
                    <a:pt x="53911" y="14024"/>
                  </a:lnTo>
                  <a:lnTo>
                    <a:pt x="0" y="26010"/>
                  </a:lnTo>
                  <a:lnTo>
                    <a:pt x="28447" y="137262"/>
                  </a:lnTo>
                  <a:lnTo>
                    <a:pt x="89557" y="123911"/>
                  </a:lnTo>
                  <a:lnTo>
                    <a:pt x="149518" y="115265"/>
                  </a:lnTo>
                  <a:lnTo>
                    <a:pt x="207649" y="111230"/>
                  </a:lnTo>
                  <a:lnTo>
                    <a:pt x="490326" y="111230"/>
                  </a:lnTo>
                  <a:lnTo>
                    <a:pt x="489620" y="109683"/>
                  </a:lnTo>
                  <a:lnTo>
                    <a:pt x="442386" y="60591"/>
                  </a:lnTo>
                  <a:lnTo>
                    <a:pt x="409289" y="40901"/>
                  </a:lnTo>
                  <a:lnTo>
                    <a:pt x="370503" y="24761"/>
                  </a:lnTo>
                  <a:lnTo>
                    <a:pt x="326502" y="12407"/>
                  </a:lnTo>
                  <a:lnTo>
                    <a:pt x="277760" y="4075"/>
                  </a:lnTo>
                  <a:lnTo>
                    <a:pt x="224751" y="0"/>
                  </a:lnTo>
                  <a:close/>
                </a:path>
              </a:pathLst>
            </a:custGeom>
            <a:solidFill>
              <a:srgbClr val="008DC1"/>
            </a:solidFill>
          </p:spPr>
          <p:txBody>
            <a:bodyPr wrap="square" lIns="0" tIns="0" rIns="0" bIns="0" rtlCol="0"/>
            <a:lstStyle/>
            <a:p>
              <a:endParaRPr/>
            </a:p>
          </p:txBody>
        </p:sp>
        <p:sp>
          <p:nvSpPr>
            <p:cNvPr id="37" name="object 37"/>
            <p:cNvSpPr/>
            <p:nvPr/>
          </p:nvSpPr>
          <p:spPr>
            <a:xfrm>
              <a:off x="6729009" y="2856486"/>
              <a:ext cx="537210" cy="623570"/>
            </a:xfrm>
            <a:custGeom>
              <a:avLst/>
              <a:gdLst/>
              <a:ahLst/>
              <a:cxnLst/>
              <a:rect l="l" t="t" r="r" b="b"/>
              <a:pathLst>
                <a:path w="537209" h="623570">
                  <a:moveTo>
                    <a:pt x="504570" y="145125"/>
                  </a:moveTo>
                  <a:lnTo>
                    <a:pt x="504509" y="210914"/>
                  </a:lnTo>
                  <a:lnTo>
                    <a:pt x="473778" y="278398"/>
                  </a:lnTo>
                  <a:lnTo>
                    <a:pt x="447881" y="311685"/>
                  </a:lnTo>
                  <a:lnTo>
                    <a:pt x="415481" y="344089"/>
                  </a:lnTo>
                  <a:lnTo>
                    <a:pt x="376964" y="375173"/>
                  </a:lnTo>
                  <a:lnTo>
                    <a:pt x="332720" y="404501"/>
                  </a:lnTo>
                  <a:lnTo>
                    <a:pt x="283136" y="431638"/>
                  </a:lnTo>
                  <a:lnTo>
                    <a:pt x="228600" y="456148"/>
                  </a:lnTo>
                  <a:lnTo>
                    <a:pt x="214375" y="400522"/>
                  </a:lnTo>
                  <a:lnTo>
                    <a:pt x="133603" y="547715"/>
                  </a:lnTo>
                  <a:lnTo>
                    <a:pt x="271398" y="623026"/>
                  </a:lnTo>
                  <a:lnTo>
                    <a:pt x="257175" y="567400"/>
                  </a:lnTo>
                  <a:lnTo>
                    <a:pt x="311707" y="542887"/>
                  </a:lnTo>
                  <a:lnTo>
                    <a:pt x="361282" y="515741"/>
                  </a:lnTo>
                  <a:lnTo>
                    <a:pt x="405512" y="486401"/>
                  </a:lnTo>
                  <a:lnTo>
                    <a:pt x="444011" y="455305"/>
                  </a:lnTo>
                  <a:lnTo>
                    <a:pt x="476392" y="422890"/>
                  </a:lnTo>
                  <a:lnTo>
                    <a:pt x="502270" y="389595"/>
                  </a:lnTo>
                  <a:lnTo>
                    <a:pt x="521258" y="355858"/>
                  </a:lnTo>
                  <a:lnTo>
                    <a:pt x="537019" y="288811"/>
                  </a:lnTo>
                  <a:lnTo>
                    <a:pt x="533018" y="256377"/>
                  </a:lnTo>
                  <a:lnTo>
                    <a:pt x="504570" y="145125"/>
                  </a:lnTo>
                  <a:lnTo>
                    <a:pt x="472786" y="87265"/>
                  </a:lnTo>
                  <a:lnTo>
                    <a:pt x="413662" y="43092"/>
                  </a:lnTo>
                  <a:lnTo>
                    <a:pt x="375351" y="26494"/>
                  </a:lnTo>
                  <a:lnTo>
                    <a:pt x="332009" y="13743"/>
                  </a:lnTo>
                  <a:lnTo>
                    <a:pt x="284238" y="4983"/>
                  </a:lnTo>
                  <a:lnTo>
                    <a:pt x="232640" y="354"/>
                  </a:lnTo>
                  <a:lnTo>
                    <a:pt x="177815" y="0"/>
                  </a:lnTo>
                  <a:lnTo>
                    <a:pt x="120366" y="4061"/>
                  </a:lnTo>
                  <a:lnTo>
                    <a:pt x="60894" y="12680"/>
                  </a:lnTo>
                  <a:lnTo>
                    <a:pt x="0" y="25999"/>
                  </a:lnTo>
                  <a:lnTo>
                    <a:pt x="28447" y="137251"/>
                  </a:lnTo>
                  <a:lnTo>
                    <a:pt x="89557" y="123900"/>
                  </a:lnTo>
                  <a:lnTo>
                    <a:pt x="149518" y="115254"/>
                  </a:lnTo>
                  <a:lnTo>
                    <a:pt x="207649" y="111219"/>
                  </a:lnTo>
                  <a:lnTo>
                    <a:pt x="263267" y="111698"/>
                  </a:lnTo>
                  <a:lnTo>
                    <a:pt x="315690" y="116597"/>
                  </a:lnTo>
                  <a:lnTo>
                    <a:pt x="364233" y="125821"/>
                  </a:lnTo>
                  <a:lnTo>
                    <a:pt x="408216" y="139273"/>
                  </a:lnTo>
                  <a:lnTo>
                    <a:pt x="446954" y="156860"/>
                  </a:lnTo>
                  <a:lnTo>
                    <a:pt x="479766" y="178485"/>
                  </a:lnTo>
                  <a:lnTo>
                    <a:pt x="505967" y="204053"/>
                  </a:lnTo>
                </a:path>
              </a:pathLst>
            </a:custGeom>
            <a:ln w="9525">
              <a:solidFill>
                <a:srgbClr val="41709C"/>
              </a:solidFill>
            </a:ln>
          </p:spPr>
          <p:txBody>
            <a:bodyPr wrap="square" lIns="0" tIns="0" rIns="0" bIns="0" rtlCol="0"/>
            <a:lstStyle/>
            <a:p>
              <a:endParaRPr/>
            </a:p>
          </p:txBody>
        </p:sp>
        <p:sp>
          <p:nvSpPr>
            <p:cNvPr id="38" name="object 38"/>
            <p:cNvSpPr/>
            <p:nvPr/>
          </p:nvSpPr>
          <p:spPr>
            <a:xfrm>
              <a:off x="6974627" y="3637247"/>
              <a:ext cx="544195" cy="264795"/>
            </a:xfrm>
            <a:custGeom>
              <a:avLst/>
              <a:gdLst/>
              <a:ahLst/>
              <a:cxnLst/>
              <a:rect l="l" t="t" r="r" b="b"/>
              <a:pathLst>
                <a:path w="544195" h="264795">
                  <a:moveTo>
                    <a:pt x="501430" y="148443"/>
                  </a:moveTo>
                  <a:lnTo>
                    <a:pt x="305465" y="148443"/>
                  </a:lnTo>
                  <a:lnTo>
                    <a:pt x="355805" y="152061"/>
                  </a:lnTo>
                  <a:lnTo>
                    <a:pt x="401669" y="160226"/>
                  </a:lnTo>
                  <a:lnTo>
                    <a:pt x="442481" y="172799"/>
                  </a:lnTo>
                  <a:lnTo>
                    <a:pt x="477665" y="189642"/>
                  </a:lnTo>
                  <a:lnTo>
                    <a:pt x="528844" y="235587"/>
                  </a:lnTo>
                  <a:lnTo>
                    <a:pt x="543687" y="264413"/>
                  </a:lnTo>
                  <a:lnTo>
                    <a:pt x="504063" y="153542"/>
                  </a:lnTo>
                  <a:lnTo>
                    <a:pt x="501430" y="148443"/>
                  </a:lnTo>
                  <a:close/>
                </a:path>
                <a:path w="544195" h="264795">
                  <a:moveTo>
                    <a:pt x="73787" y="0"/>
                  </a:moveTo>
                  <a:lnTo>
                    <a:pt x="0" y="143382"/>
                  </a:lnTo>
                  <a:lnTo>
                    <a:pt x="153162" y="221741"/>
                  </a:lnTo>
                  <a:lnTo>
                    <a:pt x="133350" y="166242"/>
                  </a:lnTo>
                  <a:lnTo>
                    <a:pt x="193661" y="155395"/>
                  </a:lnTo>
                  <a:lnTo>
                    <a:pt x="251225" y="149508"/>
                  </a:lnTo>
                  <a:lnTo>
                    <a:pt x="305465" y="148443"/>
                  </a:lnTo>
                  <a:lnTo>
                    <a:pt x="501430" y="148443"/>
                  </a:lnTo>
                  <a:lnTo>
                    <a:pt x="489185" y="124716"/>
                  </a:lnTo>
                  <a:lnTo>
                    <a:pt x="466958" y="99746"/>
                  </a:lnTo>
                  <a:lnTo>
                    <a:pt x="437957" y="78771"/>
                  </a:lnTo>
                  <a:lnTo>
                    <a:pt x="402757" y="61928"/>
                  </a:lnTo>
                  <a:lnTo>
                    <a:pt x="381469" y="55371"/>
                  </a:lnTo>
                  <a:lnTo>
                    <a:pt x="93599" y="55371"/>
                  </a:lnTo>
                  <a:lnTo>
                    <a:pt x="73787" y="0"/>
                  </a:lnTo>
                  <a:close/>
                </a:path>
                <a:path w="544195" h="264795">
                  <a:moveTo>
                    <a:pt x="265717" y="37572"/>
                  </a:moveTo>
                  <a:lnTo>
                    <a:pt x="211475" y="38637"/>
                  </a:lnTo>
                  <a:lnTo>
                    <a:pt x="153910" y="44524"/>
                  </a:lnTo>
                  <a:lnTo>
                    <a:pt x="93599" y="55371"/>
                  </a:lnTo>
                  <a:lnTo>
                    <a:pt x="381469" y="55371"/>
                  </a:lnTo>
                  <a:lnTo>
                    <a:pt x="361934" y="49355"/>
                  </a:lnTo>
                  <a:lnTo>
                    <a:pt x="316062" y="41190"/>
                  </a:lnTo>
                  <a:lnTo>
                    <a:pt x="265717" y="37572"/>
                  </a:lnTo>
                  <a:close/>
                </a:path>
              </a:pathLst>
            </a:custGeom>
            <a:solidFill>
              <a:srgbClr val="00AFEF"/>
            </a:solidFill>
          </p:spPr>
          <p:txBody>
            <a:bodyPr wrap="square" lIns="0" tIns="0" rIns="0" bIns="0" rtlCol="0"/>
            <a:lstStyle/>
            <a:p>
              <a:endParaRPr/>
            </a:p>
          </p:txBody>
        </p:sp>
        <p:sp>
          <p:nvSpPr>
            <p:cNvPr id="39" name="object 39"/>
            <p:cNvSpPr/>
            <p:nvPr/>
          </p:nvSpPr>
          <p:spPr>
            <a:xfrm>
              <a:off x="7115469" y="3851114"/>
              <a:ext cx="410209" cy="433705"/>
            </a:xfrm>
            <a:custGeom>
              <a:avLst/>
              <a:gdLst/>
              <a:ahLst/>
              <a:cxnLst/>
              <a:rect l="l" t="t" r="r" b="b"/>
              <a:pathLst>
                <a:path w="410209" h="433704">
                  <a:moveTo>
                    <a:pt x="369316" y="0"/>
                  </a:moveTo>
                  <a:lnTo>
                    <a:pt x="348253" y="65089"/>
                  </a:lnTo>
                  <a:lnTo>
                    <a:pt x="328484" y="97933"/>
                  </a:lnTo>
                  <a:lnTo>
                    <a:pt x="303074" y="130522"/>
                  </a:lnTo>
                  <a:lnTo>
                    <a:pt x="272415" y="162515"/>
                  </a:lnTo>
                  <a:lnTo>
                    <a:pt x="236894" y="193569"/>
                  </a:lnTo>
                  <a:lnTo>
                    <a:pt x="196902" y="223345"/>
                  </a:lnTo>
                  <a:lnTo>
                    <a:pt x="152827" y="251500"/>
                  </a:lnTo>
                  <a:lnTo>
                    <a:pt x="105058" y="277694"/>
                  </a:lnTo>
                  <a:lnTo>
                    <a:pt x="53986" y="301586"/>
                  </a:lnTo>
                  <a:lnTo>
                    <a:pt x="0" y="322833"/>
                  </a:lnTo>
                  <a:lnTo>
                    <a:pt x="39750" y="433705"/>
                  </a:lnTo>
                  <a:lnTo>
                    <a:pt x="94329" y="412210"/>
                  </a:lnTo>
                  <a:lnTo>
                    <a:pt x="146811" y="387476"/>
                  </a:lnTo>
                  <a:lnTo>
                    <a:pt x="200734" y="357454"/>
                  </a:lnTo>
                  <a:lnTo>
                    <a:pt x="249106" y="325481"/>
                  </a:lnTo>
                  <a:lnTo>
                    <a:pt x="291663" y="292018"/>
                  </a:lnTo>
                  <a:lnTo>
                    <a:pt x="328139" y="257527"/>
                  </a:lnTo>
                  <a:lnTo>
                    <a:pt x="358271" y="222470"/>
                  </a:lnTo>
                  <a:lnTo>
                    <a:pt x="381793" y="187309"/>
                  </a:lnTo>
                  <a:lnTo>
                    <a:pt x="398442" y="152504"/>
                  </a:lnTo>
                  <a:lnTo>
                    <a:pt x="410059" y="85814"/>
                  </a:lnTo>
                  <a:lnTo>
                    <a:pt x="404498" y="54851"/>
                  </a:lnTo>
                  <a:lnTo>
                    <a:pt x="391005" y="26092"/>
                  </a:lnTo>
                  <a:lnTo>
                    <a:pt x="369316" y="0"/>
                  </a:lnTo>
                  <a:close/>
                </a:path>
              </a:pathLst>
            </a:custGeom>
            <a:solidFill>
              <a:srgbClr val="008DC1"/>
            </a:solidFill>
          </p:spPr>
          <p:txBody>
            <a:bodyPr wrap="square" lIns="0" tIns="0" rIns="0" bIns="0" rtlCol="0"/>
            <a:lstStyle/>
            <a:p>
              <a:endParaRPr/>
            </a:p>
          </p:txBody>
        </p:sp>
        <p:sp>
          <p:nvSpPr>
            <p:cNvPr id="40" name="object 40"/>
            <p:cNvSpPr/>
            <p:nvPr/>
          </p:nvSpPr>
          <p:spPr>
            <a:xfrm>
              <a:off x="6974627" y="3637247"/>
              <a:ext cx="551180" cy="647700"/>
            </a:xfrm>
            <a:custGeom>
              <a:avLst/>
              <a:gdLst/>
              <a:ahLst/>
              <a:cxnLst/>
              <a:rect l="l" t="t" r="r" b="b"/>
              <a:pathLst>
                <a:path w="551179" h="647700">
                  <a:moveTo>
                    <a:pt x="543687" y="264413"/>
                  </a:moveTo>
                  <a:lnTo>
                    <a:pt x="506644" y="210617"/>
                  </a:lnTo>
                  <a:lnTo>
                    <a:pt x="442481" y="172799"/>
                  </a:lnTo>
                  <a:lnTo>
                    <a:pt x="401669" y="160226"/>
                  </a:lnTo>
                  <a:lnTo>
                    <a:pt x="355805" y="152061"/>
                  </a:lnTo>
                  <a:lnTo>
                    <a:pt x="305465" y="148443"/>
                  </a:lnTo>
                  <a:lnTo>
                    <a:pt x="251225" y="149508"/>
                  </a:lnTo>
                  <a:lnTo>
                    <a:pt x="193661" y="155395"/>
                  </a:lnTo>
                  <a:lnTo>
                    <a:pt x="133350" y="166242"/>
                  </a:lnTo>
                  <a:lnTo>
                    <a:pt x="153162" y="221741"/>
                  </a:lnTo>
                  <a:lnTo>
                    <a:pt x="0" y="143382"/>
                  </a:lnTo>
                  <a:lnTo>
                    <a:pt x="73787" y="0"/>
                  </a:lnTo>
                  <a:lnTo>
                    <a:pt x="93599" y="55371"/>
                  </a:lnTo>
                  <a:lnTo>
                    <a:pt x="153910" y="44524"/>
                  </a:lnTo>
                  <a:lnTo>
                    <a:pt x="211475" y="38637"/>
                  </a:lnTo>
                  <a:lnTo>
                    <a:pt x="265717" y="37572"/>
                  </a:lnTo>
                  <a:lnTo>
                    <a:pt x="316062" y="41190"/>
                  </a:lnTo>
                  <a:lnTo>
                    <a:pt x="361934" y="49355"/>
                  </a:lnTo>
                  <a:lnTo>
                    <a:pt x="402757" y="61928"/>
                  </a:lnTo>
                  <a:lnTo>
                    <a:pt x="437957" y="78771"/>
                  </a:lnTo>
                  <a:lnTo>
                    <a:pt x="489185" y="124716"/>
                  </a:lnTo>
                  <a:lnTo>
                    <a:pt x="543687" y="264413"/>
                  </a:lnTo>
                  <a:lnTo>
                    <a:pt x="550558" y="296288"/>
                  </a:lnTo>
                  <a:lnTo>
                    <a:pt x="549237" y="329696"/>
                  </a:lnTo>
                  <a:lnTo>
                    <a:pt x="523747" y="399283"/>
                  </a:lnTo>
                  <a:lnTo>
                    <a:pt x="500444" y="434548"/>
                  </a:lnTo>
                  <a:lnTo>
                    <a:pt x="470677" y="469518"/>
                  </a:lnTo>
                  <a:lnTo>
                    <a:pt x="434881" y="503738"/>
                  </a:lnTo>
                  <a:lnTo>
                    <a:pt x="393488" y="536749"/>
                  </a:lnTo>
                  <a:lnTo>
                    <a:pt x="346930" y="568094"/>
                  </a:lnTo>
                  <a:lnTo>
                    <a:pt x="295640" y="597318"/>
                  </a:lnTo>
                  <a:lnTo>
                    <a:pt x="240050" y="623963"/>
                  </a:lnTo>
                  <a:lnTo>
                    <a:pt x="180594" y="647572"/>
                  </a:lnTo>
                  <a:lnTo>
                    <a:pt x="140843" y="536701"/>
                  </a:lnTo>
                  <a:lnTo>
                    <a:pt x="194829" y="515454"/>
                  </a:lnTo>
                  <a:lnTo>
                    <a:pt x="245901" y="491562"/>
                  </a:lnTo>
                  <a:lnTo>
                    <a:pt x="293670" y="465368"/>
                  </a:lnTo>
                  <a:lnTo>
                    <a:pt x="337745" y="437213"/>
                  </a:lnTo>
                  <a:lnTo>
                    <a:pt x="377737" y="407437"/>
                  </a:lnTo>
                  <a:lnTo>
                    <a:pt x="413258" y="376383"/>
                  </a:lnTo>
                  <a:lnTo>
                    <a:pt x="443917" y="344390"/>
                  </a:lnTo>
                  <a:lnTo>
                    <a:pt x="469327" y="311801"/>
                  </a:lnTo>
                  <a:lnTo>
                    <a:pt x="489096" y="278957"/>
                  </a:lnTo>
                  <a:lnTo>
                    <a:pt x="502836" y="246199"/>
                  </a:lnTo>
                  <a:lnTo>
                    <a:pt x="510159" y="213867"/>
                  </a:lnTo>
                </a:path>
              </a:pathLst>
            </a:custGeom>
            <a:ln w="9525">
              <a:solidFill>
                <a:srgbClr val="41709C"/>
              </a:solidFill>
            </a:ln>
          </p:spPr>
          <p:txBody>
            <a:bodyPr wrap="square" lIns="0" tIns="0" rIns="0" bIns="0" rtlCol="0"/>
            <a:lstStyle/>
            <a:p>
              <a:endParaRPr/>
            </a:p>
          </p:txBody>
        </p:sp>
        <p:sp>
          <p:nvSpPr>
            <p:cNvPr id="41" name="object 41"/>
            <p:cNvSpPr/>
            <p:nvPr/>
          </p:nvSpPr>
          <p:spPr>
            <a:xfrm>
              <a:off x="7211863" y="4414487"/>
              <a:ext cx="1056640" cy="200025"/>
            </a:xfrm>
            <a:custGeom>
              <a:avLst/>
              <a:gdLst/>
              <a:ahLst/>
              <a:cxnLst/>
              <a:rect l="l" t="t" r="r" b="b"/>
              <a:pathLst>
                <a:path w="1056640" h="200025">
                  <a:moveTo>
                    <a:pt x="956309" y="0"/>
                  </a:moveTo>
                  <a:lnTo>
                    <a:pt x="956309" y="49911"/>
                  </a:lnTo>
                  <a:lnTo>
                    <a:pt x="0" y="49911"/>
                  </a:lnTo>
                  <a:lnTo>
                    <a:pt x="0" y="149733"/>
                  </a:lnTo>
                  <a:lnTo>
                    <a:pt x="956309" y="149733"/>
                  </a:lnTo>
                  <a:lnTo>
                    <a:pt x="956309" y="199644"/>
                  </a:lnTo>
                  <a:lnTo>
                    <a:pt x="1056131" y="99822"/>
                  </a:lnTo>
                  <a:lnTo>
                    <a:pt x="956309" y="0"/>
                  </a:lnTo>
                  <a:close/>
                </a:path>
              </a:pathLst>
            </a:custGeom>
            <a:solidFill>
              <a:srgbClr val="00AFEF"/>
            </a:solidFill>
          </p:spPr>
          <p:txBody>
            <a:bodyPr wrap="square" lIns="0" tIns="0" rIns="0" bIns="0" rtlCol="0"/>
            <a:lstStyle/>
            <a:p>
              <a:endParaRPr/>
            </a:p>
          </p:txBody>
        </p:sp>
        <p:sp>
          <p:nvSpPr>
            <p:cNvPr id="42" name="object 42"/>
            <p:cNvSpPr/>
            <p:nvPr/>
          </p:nvSpPr>
          <p:spPr>
            <a:xfrm>
              <a:off x="7211863" y="4414487"/>
              <a:ext cx="1056640" cy="200025"/>
            </a:xfrm>
            <a:custGeom>
              <a:avLst/>
              <a:gdLst/>
              <a:ahLst/>
              <a:cxnLst/>
              <a:rect l="l" t="t" r="r" b="b"/>
              <a:pathLst>
                <a:path w="1056640" h="200025">
                  <a:moveTo>
                    <a:pt x="0" y="49911"/>
                  </a:moveTo>
                  <a:lnTo>
                    <a:pt x="956309" y="49911"/>
                  </a:lnTo>
                  <a:lnTo>
                    <a:pt x="956309" y="0"/>
                  </a:lnTo>
                  <a:lnTo>
                    <a:pt x="1056131" y="99822"/>
                  </a:lnTo>
                  <a:lnTo>
                    <a:pt x="956309" y="199644"/>
                  </a:lnTo>
                  <a:lnTo>
                    <a:pt x="956309" y="149733"/>
                  </a:lnTo>
                  <a:lnTo>
                    <a:pt x="0" y="149733"/>
                  </a:lnTo>
                  <a:lnTo>
                    <a:pt x="0" y="49911"/>
                  </a:lnTo>
                  <a:close/>
                </a:path>
              </a:pathLst>
            </a:custGeom>
            <a:ln w="9143">
              <a:solidFill>
                <a:srgbClr val="41709C"/>
              </a:solidFill>
            </a:ln>
          </p:spPr>
          <p:txBody>
            <a:bodyPr wrap="square" lIns="0" tIns="0" rIns="0" bIns="0" rtlCol="0"/>
            <a:lstStyle/>
            <a:p>
              <a:endParaRPr/>
            </a:p>
          </p:txBody>
        </p:sp>
        <p:sp>
          <p:nvSpPr>
            <p:cNvPr id="43" name="object 43"/>
            <p:cNvSpPr/>
            <p:nvPr/>
          </p:nvSpPr>
          <p:spPr>
            <a:xfrm>
              <a:off x="6052099" y="3832318"/>
              <a:ext cx="241300" cy="161925"/>
            </a:xfrm>
            <a:custGeom>
              <a:avLst/>
              <a:gdLst/>
              <a:ahLst/>
              <a:cxnLst/>
              <a:rect l="l" t="t" r="r" b="b"/>
              <a:pathLst>
                <a:path w="241300" h="161925">
                  <a:moveTo>
                    <a:pt x="0" y="161543"/>
                  </a:moveTo>
                  <a:lnTo>
                    <a:pt x="240792" y="161543"/>
                  </a:lnTo>
                  <a:lnTo>
                    <a:pt x="240792" y="0"/>
                  </a:lnTo>
                  <a:lnTo>
                    <a:pt x="0" y="0"/>
                  </a:lnTo>
                  <a:lnTo>
                    <a:pt x="0" y="161543"/>
                  </a:lnTo>
                  <a:close/>
                </a:path>
              </a:pathLst>
            </a:custGeom>
            <a:solidFill>
              <a:srgbClr val="9999FF"/>
            </a:solidFill>
          </p:spPr>
          <p:txBody>
            <a:bodyPr wrap="square" lIns="0" tIns="0" rIns="0" bIns="0" rtlCol="0"/>
            <a:lstStyle/>
            <a:p>
              <a:endParaRPr/>
            </a:p>
          </p:txBody>
        </p:sp>
        <p:sp>
          <p:nvSpPr>
            <p:cNvPr id="44" name="object 44"/>
            <p:cNvSpPr/>
            <p:nvPr/>
          </p:nvSpPr>
          <p:spPr>
            <a:xfrm>
              <a:off x="6052099" y="3832318"/>
              <a:ext cx="241300" cy="161925"/>
            </a:xfrm>
            <a:custGeom>
              <a:avLst/>
              <a:gdLst/>
              <a:ahLst/>
              <a:cxnLst/>
              <a:rect l="l" t="t" r="r" b="b"/>
              <a:pathLst>
                <a:path w="241300" h="161925">
                  <a:moveTo>
                    <a:pt x="0" y="161543"/>
                  </a:moveTo>
                  <a:lnTo>
                    <a:pt x="240792" y="161543"/>
                  </a:lnTo>
                  <a:lnTo>
                    <a:pt x="240792" y="0"/>
                  </a:lnTo>
                  <a:lnTo>
                    <a:pt x="0" y="0"/>
                  </a:lnTo>
                  <a:lnTo>
                    <a:pt x="0" y="161543"/>
                  </a:lnTo>
                  <a:close/>
                </a:path>
              </a:pathLst>
            </a:custGeom>
            <a:ln w="12192">
              <a:solidFill>
                <a:srgbClr val="41709C"/>
              </a:solidFill>
            </a:ln>
          </p:spPr>
          <p:txBody>
            <a:bodyPr wrap="square" lIns="0" tIns="0" rIns="0" bIns="0" rtlCol="0"/>
            <a:lstStyle/>
            <a:p>
              <a:endParaRPr/>
            </a:p>
          </p:txBody>
        </p:sp>
        <p:sp>
          <p:nvSpPr>
            <p:cNvPr id="45" name="object 45"/>
            <p:cNvSpPr/>
            <p:nvPr/>
          </p:nvSpPr>
          <p:spPr>
            <a:xfrm>
              <a:off x="5902747" y="1944082"/>
              <a:ext cx="388620" cy="388620"/>
            </a:xfrm>
            <a:custGeom>
              <a:avLst/>
              <a:gdLst/>
              <a:ahLst/>
              <a:cxnLst/>
              <a:rect l="l" t="t" r="r" b="b"/>
              <a:pathLst>
                <a:path w="388620" h="388619">
                  <a:moveTo>
                    <a:pt x="0" y="388620"/>
                  </a:moveTo>
                  <a:lnTo>
                    <a:pt x="388620" y="388620"/>
                  </a:lnTo>
                  <a:lnTo>
                    <a:pt x="388620" y="0"/>
                  </a:lnTo>
                  <a:lnTo>
                    <a:pt x="0" y="0"/>
                  </a:lnTo>
                  <a:lnTo>
                    <a:pt x="0" y="388620"/>
                  </a:lnTo>
                  <a:close/>
                </a:path>
              </a:pathLst>
            </a:custGeom>
            <a:solidFill>
              <a:srgbClr val="92D050"/>
            </a:solidFill>
          </p:spPr>
          <p:txBody>
            <a:bodyPr wrap="square" lIns="0" tIns="0" rIns="0" bIns="0" rtlCol="0"/>
            <a:lstStyle/>
            <a:p>
              <a:endParaRPr/>
            </a:p>
          </p:txBody>
        </p:sp>
        <p:sp>
          <p:nvSpPr>
            <p:cNvPr id="46" name="object 46"/>
            <p:cNvSpPr/>
            <p:nvPr/>
          </p:nvSpPr>
          <p:spPr>
            <a:xfrm>
              <a:off x="5902747" y="1944082"/>
              <a:ext cx="388620" cy="388620"/>
            </a:xfrm>
            <a:custGeom>
              <a:avLst/>
              <a:gdLst/>
              <a:ahLst/>
              <a:cxnLst/>
              <a:rect l="l" t="t" r="r" b="b"/>
              <a:pathLst>
                <a:path w="388620" h="388619">
                  <a:moveTo>
                    <a:pt x="0" y="388620"/>
                  </a:moveTo>
                  <a:lnTo>
                    <a:pt x="388620" y="388620"/>
                  </a:lnTo>
                  <a:lnTo>
                    <a:pt x="388620" y="0"/>
                  </a:lnTo>
                  <a:lnTo>
                    <a:pt x="0" y="0"/>
                  </a:lnTo>
                  <a:lnTo>
                    <a:pt x="0" y="388620"/>
                  </a:lnTo>
                  <a:close/>
                </a:path>
              </a:pathLst>
            </a:custGeom>
            <a:ln w="12192">
              <a:solidFill>
                <a:srgbClr val="41709C"/>
              </a:solidFill>
            </a:ln>
          </p:spPr>
          <p:txBody>
            <a:bodyPr wrap="square" lIns="0" tIns="0" rIns="0" bIns="0" rtlCol="0"/>
            <a:lstStyle/>
            <a:p>
              <a:endParaRPr/>
            </a:p>
          </p:txBody>
        </p:sp>
        <p:sp>
          <p:nvSpPr>
            <p:cNvPr id="47" name="object 47"/>
            <p:cNvSpPr/>
            <p:nvPr/>
          </p:nvSpPr>
          <p:spPr>
            <a:xfrm>
              <a:off x="6364518" y="3719543"/>
              <a:ext cx="492759" cy="433070"/>
            </a:xfrm>
            <a:custGeom>
              <a:avLst/>
              <a:gdLst/>
              <a:ahLst/>
              <a:cxnLst/>
              <a:rect l="l" t="t" r="r" b="b"/>
              <a:pathLst>
                <a:path w="492759" h="433070">
                  <a:moveTo>
                    <a:pt x="0" y="432816"/>
                  </a:moveTo>
                  <a:lnTo>
                    <a:pt x="492251" y="432816"/>
                  </a:lnTo>
                  <a:lnTo>
                    <a:pt x="492251" y="0"/>
                  </a:lnTo>
                  <a:lnTo>
                    <a:pt x="0" y="0"/>
                  </a:lnTo>
                  <a:lnTo>
                    <a:pt x="0" y="432816"/>
                  </a:lnTo>
                  <a:close/>
                </a:path>
              </a:pathLst>
            </a:custGeom>
            <a:solidFill>
              <a:srgbClr val="FF99FF"/>
            </a:solidFill>
          </p:spPr>
          <p:txBody>
            <a:bodyPr wrap="square" lIns="0" tIns="0" rIns="0" bIns="0" rtlCol="0"/>
            <a:lstStyle/>
            <a:p>
              <a:endParaRPr/>
            </a:p>
          </p:txBody>
        </p:sp>
        <p:sp>
          <p:nvSpPr>
            <p:cNvPr id="48" name="object 48"/>
            <p:cNvSpPr/>
            <p:nvPr/>
          </p:nvSpPr>
          <p:spPr>
            <a:xfrm>
              <a:off x="6364518" y="3719543"/>
              <a:ext cx="492759" cy="433070"/>
            </a:xfrm>
            <a:custGeom>
              <a:avLst/>
              <a:gdLst/>
              <a:ahLst/>
              <a:cxnLst/>
              <a:rect l="l" t="t" r="r" b="b"/>
              <a:pathLst>
                <a:path w="492759" h="433070">
                  <a:moveTo>
                    <a:pt x="0" y="432816"/>
                  </a:moveTo>
                  <a:lnTo>
                    <a:pt x="492251" y="432816"/>
                  </a:lnTo>
                  <a:lnTo>
                    <a:pt x="492251" y="0"/>
                  </a:lnTo>
                  <a:lnTo>
                    <a:pt x="0" y="0"/>
                  </a:lnTo>
                  <a:lnTo>
                    <a:pt x="0" y="432816"/>
                  </a:lnTo>
                  <a:close/>
                </a:path>
              </a:pathLst>
            </a:custGeom>
            <a:ln w="12192">
              <a:solidFill>
                <a:srgbClr val="41709C"/>
              </a:solidFill>
            </a:ln>
          </p:spPr>
          <p:txBody>
            <a:bodyPr wrap="square" lIns="0" tIns="0" rIns="0" bIns="0" rtlCol="0"/>
            <a:lstStyle/>
            <a:p>
              <a:endParaRPr/>
            </a:p>
          </p:txBody>
        </p:sp>
        <p:sp>
          <p:nvSpPr>
            <p:cNvPr id="49" name="object 49"/>
            <p:cNvSpPr/>
            <p:nvPr/>
          </p:nvSpPr>
          <p:spPr>
            <a:xfrm>
              <a:off x="5700055" y="4269706"/>
              <a:ext cx="803275" cy="571500"/>
            </a:xfrm>
            <a:custGeom>
              <a:avLst/>
              <a:gdLst/>
              <a:ahLst/>
              <a:cxnLst/>
              <a:rect l="l" t="t" r="r" b="b"/>
              <a:pathLst>
                <a:path w="803275" h="571500">
                  <a:moveTo>
                    <a:pt x="0" y="571500"/>
                  </a:moveTo>
                  <a:lnTo>
                    <a:pt x="803147" y="571500"/>
                  </a:lnTo>
                  <a:lnTo>
                    <a:pt x="803147" y="0"/>
                  </a:lnTo>
                  <a:lnTo>
                    <a:pt x="0" y="0"/>
                  </a:lnTo>
                  <a:lnTo>
                    <a:pt x="0" y="571500"/>
                  </a:lnTo>
                  <a:close/>
                </a:path>
              </a:pathLst>
            </a:custGeom>
            <a:solidFill>
              <a:srgbClr val="CCCC00"/>
            </a:solidFill>
          </p:spPr>
          <p:txBody>
            <a:bodyPr wrap="square" lIns="0" tIns="0" rIns="0" bIns="0" rtlCol="0"/>
            <a:lstStyle/>
            <a:p>
              <a:endParaRPr/>
            </a:p>
          </p:txBody>
        </p:sp>
        <p:sp>
          <p:nvSpPr>
            <p:cNvPr id="50" name="object 50"/>
            <p:cNvSpPr/>
            <p:nvPr/>
          </p:nvSpPr>
          <p:spPr>
            <a:xfrm>
              <a:off x="5700055" y="4269706"/>
              <a:ext cx="803275" cy="571500"/>
            </a:xfrm>
            <a:custGeom>
              <a:avLst/>
              <a:gdLst/>
              <a:ahLst/>
              <a:cxnLst/>
              <a:rect l="l" t="t" r="r" b="b"/>
              <a:pathLst>
                <a:path w="803275" h="571500">
                  <a:moveTo>
                    <a:pt x="0" y="571500"/>
                  </a:moveTo>
                  <a:lnTo>
                    <a:pt x="803147" y="571500"/>
                  </a:lnTo>
                  <a:lnTo>
                    <a:pt x="803147" y="0"/>
                  </a:lnTo>
                  <a:lnTo>
                    <a:pt x="0" y="0"/>
                  </a:lnTo>
                  <a:lnTo>
                    <a:pt x="0" y="571500"/>
                  </a:lnTo>
                  <a:close/>
                </a:path>
              </a:pathLst>
            </a:custGeom>
            <a:ln w="12192">
              <a:solidFill>
                <a:srgbClr val="41709C"/>
              </a:solidFill>
            </a:ln>
          </p:spPr>
          <p:txBody>
            <a:bodyPr wrap="square" lIns="0" tIns="0" rIns="0" bIns="0" rtlCol="0"/>
            <a:lstStyle/>
            <a:p>
              <a:endParaRPr/>
            </a:p>
          </p:txBody>
        </p:sp>
        <p:sp>
          <p:nvSpPr>
            <p:cNvPr id="51" name="object 51"/>
            <p:cNvSpPr/>
            <p:nvPr/>
          </p:nvSpPr>
          <p:spPr>
            <a:xfrm>
              <a:off x="5015779" y="4255991"/>
              <a:ext cx="619125" cy="279400"/>
            </a:xfrm>
            <a:custGeom>
              <a:avLst/>
              <a:gdLst/>
              <a:ahLst/>
              <a:cxnLst/>
              <a:rect l="l" t="t" r="r" b="b"/>
              <a:pathLst>
                <a:path w="619125" h="279400">
                  <a:moveTo>
                    <a:pt x="0" y="278892"/>
                  </a:moveTo>
                  <a:lnTo>
                    <a:pt x="618743" y="278892"/>
                  </a:lnTo>
                  <a:lnTo>
                    <a:pt x="618743" y="0"/>
                  </a:lnTo>
                  <a:lnTo>
                    <a:pt x="0" y="0"/>
                  </a:lnTo>
                  <a:lnTo>
                    <a:pt x="0" y="278892"/>
                  </a:lnTo>
                  <a:close/>
                </a:path>
              </a:pathLst>
            </a:custGeom>
            <a:solidFill>
              <a:srgbClr val="CCFF33"/>
            </a:solidFill>
          </p:spPr>
          <p:txBody>
            <a:bodyPr wrap="square" lIns="0" tIns="0" rIns="0" bIns="0" rtlCol="0"/>
            <a:lstStyle/>
            <a:p>
              <a:endParaRPr/>
            </a:p>
          </p:txBody>
        </p:sp>
        <p:sp>
          <p:nvSpPr>
            <p:cNvPr id="52" name="object 52"/>
            <p:cNvSpPr/>
            <p:nvPr/>
          </p:nvSpPr>
          <p:spPr>
            <a:xfrm>
              <a:off x="5015779" y="4255991"/>
              <a:ext cx="619125" cy="279400"/>
            </a:xfrm>
            <a:custGeom>
              <a:avLst/>
              <a:gdLst/>
              <a:ahLst/>
              <a:cxnLst/>
              <a:rect l="l" t="t" r="r" b="b"/>
              <a:pathLst>
                <a:path w="619125" h="279400">
                  <a:moveTo>
                    <a:pt x="0" y="278892"/>
                  </a:moveTo>
                  <a:lnTo>
                    <a:pt x="618743" y="278892"/>
                  </a:lnTo>
                  <a:lnTo>
                    <a:pt x="618743" y="0"/>
                  </a:lnTo>
                  <a:lnTo>
                    <a:pt x="0" y="0"/>
                  </a:lnTo>
                  <a:lnTo>
                    <a:pt x="0" y="278892"/>
                  </a:lnTo>
                  <a:close/>
                </a:path>
              </a:pathLst>
            </a:custGeom>
            <a:ln w="12192">
              <a:solidFill>
                <a:srgbClr val="41709C"/>
              </a:solidFill>
            </a:ln>
          </p:spPr>
          <p:txBody>
            <a:bodyPr wrap="square" lIns="0" tIns="0" rIns="0" bIns="0" rtlCol="0"/>
            <a:lstStyle/>
            <a:p>
              <a:endParaRPr/>
            </a:p>
          </p:txBody>
        </p:sp>
        <p:sp>
          <p:nvSpPr>
            <p:cNvPr id="53" name="object 53"/>
            <p:cNvSpPr/>
            <p:nvPr/>
          </p:nvSpPr>
          <p:spPr>
            <a:xfrm>
              <a:off x="6583975" y="4449538"/>
              <a:ext cx="612775" cy="376555"/>
            </a:xfrm>
            <a:custGeom>
              <a:avLst/>
              <a:gdLst/>
              <a:ahLst/>
              <a:cxnLst/>
              <a:rect l="l" t="t" r="r" b="b"/>
              <a:pathLst>
                <a:path w="612775" h="376554">
                  <a:moveTo>
                    <a:pt x="0" y="376427"/>
                  </a:moveTo>
                  <a:lnTo>
                    <a:pt x="612648" y="376427"/>
                  </a:lnTo>
                  <a:lnTo>
                    <a:pt x="612648" y="0"/>
                  </a:lnTo>
                  <a:lnTo>
                    <a:pt x="0" y="0"/>
                  </a:lnTo>
                  <a:lnTo>
                    <a:pt x="0" y="376427"/>
                  </a:lnTo>
                  <a:close/>
                </a:path>
              </a:pathLst>
            </a:custGeom>
            <a:solidFill>
              <a:srgbClr val="9933FF"/>
            </a:solidFill>
          </p:spPr>
          <p:txBody>
            <a:bodyPr wrap="square" lIns="0" tIns="0" rIns="0" bIns="0" rtlCol="0"/>
            <a:lstStyle/>
            <a:p>
              <a:endParaRPr/>
            </a:p>
          </p:txBody>
        </p:sp>
        <p:sp>
          <p:nvSpPr>
            <p:cNvPr id="54" name="object 54"/>
            <p:cNvSpPr/>
            <p:nvPr/>
          </p:nvSpPr>
          <p:spPr>
            <a:xfrm>
              <a:off x="6583975" y="4449538"/>
              <a:ext cx="612775" cy="376555"/>
            </a:xfrm>
            <a:custGeom>
              <a:avLst/>
              <a:gdLst/>
              <a:ahLst/>
              <a:cxnLst/>
              <a:rect l="l" t="t" r="r" b="b"/>
              <a:pathLst>
                <a:path w="612775" h="376554">
                  <a:moveTo>
                    <a:pt x="0" y="376427"/>
                  </a:moveTo>
                  <a:lnTo>
                    <a:pt x="612648" y="376427"/>
                  </a:lnTo>
                  <a:lnTo>
                    <a:pt x="612648" y="0"/>
                  </a:lnTo>
                  <a:lnTo>
                    <a:pt x="0" y="0"/>
                  </a:lnTo>
                  <a:lnTo>
                    <a:pt x="0" y="376427"/>
                  </a:lnTo>
                  <a:close/>
                </a:path>
              </a:pathLst>
            </a:custGeom>
            <a:ln w="12192">
              <a:solidFill>
                <a:srgbClr val="41709C"/>
              </a:solidFill>
            </a:ln>
          </p:spPr>
          <p:txBody>
            <a:bodyPr wrap="square" lIns="0" tIns="0" rIns="0" bIns="0" rtlCol="0"/>
            <a:lstStyle/>
            <a:p>
              <a:endParaRPr/>
            </a:p>
          </p:txBody>
        </p:sp>
        <p:sp>
          <p:nvSpPr>
            <p:cNvPr id="55" name="object 55"/>
            <p:cNvSpPr/>
            <p:nvPr/>
          </p:nvSpPr>
          <p:spPr>
            <a:xfrm>
              <a:off x="6553494" y="4191982"/>
              <a:ext cx="533400" cy="180340"/>
            </a:xfrm>
            <a:custGeom>
              <a:avLst/>
              <a:gdLst/>
              <a:ahLst/>
              <a:cxnLst/>
              <a:rect l="l" t="t" r="r" b="b"/>
              <a:pathLst>
                <a:path w="533400" h="180339">
                  <a:moveTo>
                    <a:pt x="0" y="179832"/>
                  </a:moveTo>
                  <a:lnTo>
                    <a:pt x="533400" y="179832"/>
                  </a:lnTo>
                  <a:lnTo>
                    <a:pt x="533400" y="0"/>
                  </a:lnTo>
                  <a:lnTo>
                    <a:pt x="0" y="0"/>
                  </a:lnTo>
                  <a:lnTo>
                    <a:pt x="0" y="179832"/>
                  </a:lnTo>
                  <a:close/>
                </a:path>
              </a:pathLst>
            </a:custGeom>
            <a:solidFill>
              <a:srgbClr val="CC0000"/>
            </a:solidFill>
          </p:spPr>
          <p:txBody>
            <a:bodyPr wrap="square" lIns="0" tIns="0" rIns="0" bIns="0" rtlCol="0"/>
            <a:lstStyle/>
            <a:p>
              <a:endParaRPr/>
            </a:p>
          </p:txBody>
        </p:sp>
        <p:sp>
          <p:nvSpPr>
            <p:cNvPr id="56" name="object 56"/>
            <p:cNvSpPr/>
            <p:nvPr/>
          </p:nvSpPr>
          <p:spPr>
            <a:xfrm>
              <a:off x="6553494" y="4191982"/>
              <a:ext cx="533400" cy="180340"/>
            </a:xfrm>
            <a:custGeom>
              <a:avLst/>
              <a:gdLst/>
              <a:ahLst/>
              <a:cxnLst/>
              <a:rect l="l" t="t" r="r" b="b"/>
              <a:pathLst>
                <a:path w="533400" h="180339">
                  <a:moveTo>
                    <a:pt x="0" y="179832"/>
                  </a:moveTo>
                  <a:lnTo>
                    <a:pt x="533400" y="179832"/>
                  </a:lnTo>
                  <a:lnTo>
                    <a:pt x="533400" y="0"/>
                  </a:lnTo>
                  <a:lnTo>
                    <a:pt x="0" y="0"/>
                  </a:lnTo>
                  <a:lnTo>
                    <a:pt x="0" y="179832"/>
                  </a:lnTo>
                  <a:close/>
                </a:path>
              </a:pathLst>
            </a:custGeom>
            <a:ln w="12192">
              <a:solidFill>
                <a:srgbClr val="41709C"/>
              </a:solidFill>
            </a:ln>
          </p:spPr>
          <p:txBody>
            <a:bodyPr wrap="square" lIns="0" tIns="0" rIns="0" bIns="0" rtlCol="0"/>
            <a:lstStyle/>
            <a:p>
              <a:endParaRPr/>
            </a:p>
          </p:txBody>
        </p:sp>
        <p:sp>
          <p:nvSpPr>
            <p:cNvPr id="57" name="object 57"/>
            <p:cNvSpPr/>
            <p:nvPr/>
          </p:nvSpPr>
          <p:spPr>
            <a:xfrm>
              <a:off x="4878618" y="4659850"/>
              <a:ext cx="713740" cy="181610"/>
            </a:xfrm>
            <a:custGeom>
              <a:avLst/>
              <a:gdLst/>
              <a:ahLst/>
              <a:cxnLst/>
              <a:rect l="l" t="t" r="r" b="b"/>
              <a:pathLst>
                <a:path w="713739" h="181610">
                  <a:moveTo>
                    <a:pt x="0" y="181356"/>
                  </a:moveTo>
                  <a:lnTo>
                    <a:pt x="713231" y="181356"/>
                  </a:lnTo>
                  <a:lnTo>
                    <a:pt x="713231" y="0"/>
                  </a:lnTo>
                  <a:lnTo>
                    <a:pt x="0" y="0"/>
                  </a:lnTo>
                  <a:lnTo>
                    <a:pt x="0" y="181356"/>
                  </a:lnTo>
                  <a:close/>
                </a:path>
              </a:pathLst>
            </a:custGeom>
            <a:solidFill>
              <a:srgbClr val="FF5050"/>
            </a:solidFill>
          </p:spPr>
          <p:txBody>
            <a:bodyPr wrap="square" lIns="0" tIns="0" rIns="0" bIns="0" rtlCol="0"/>
            <a:lstStyle/>
            <a:p>
              <a:endParaRPr/>
            </a:p>
          </p:txBody>
        </p:sp>
        <p:sp>
          <p:nvSpPr>
            <p:cNvPr id="58" name="object 58"/>
            <p:cNvSpPr/>
            <p:nvPr/>
          </p:nvSpPr>
          <p:spPr>
            <a:xfrm>
              <a:off x="4878618" y="4659850"/>
              <a:ext cx="713740" cy="181610"/>
            </a:xfrm>
            <a:custGeom>
              <a:avLst/>
              <a:gdLst/>
              <a:ahLst/>
              <a:cxnLst/>
              <a:rect l="l" t="t" r="r" b="b"/>
              <a:pathLst>
                <a:path w="713739" h="181610">
                  <a:moveTo>
                    <a:pt x="0" y="181356"/>
                  </a:moveTo>
                  <a:lnTo>
                    <a:pt x="713231" y="181356"/>
                  </a:lnTo>
                  <a:lnTo>
                    <a:pt x="713231" y="0"/>
                  </a:lnTo>
                  <a:lnTo>
                    <a:pt x="0" y="0"/>
                  </a:lnTo>
                  <a:lnTo>
                    <a:pt x="0" y="181356"/>
                  </a:lnTo>
                  <a:close/>
                </a:path>
              </a:pathLst>
            </a:custGeom>
            <a:ln w="12192">
              <a:solidFill>
                <a:srgbClr val="41709C"/>
              </a:solidFill>
            </a:ln>
          </p:spPr>
          <p:txBody>
            <a:bodyPr wrap="square" lIns="0" tIns="0" rIns="0" bIns="0" rtlCol="0"/>
            <a:lstStyle/>
            <a:p>
              <a:endParaRPr/>
            </a:p>
          </p:txBody>
        </p:sp>
        <p:sp>
          <p:nvSpPr>
            <p:cNvPr id="59" name="object 59"/>
            <p:cNvSpPr/>
            <p:nvPr/>
          </p:nvSpPr>
          <p:spPr>
            <a:xfrm>
              <a:off x="8354863" y="4368767"/>
              <a:ext cx="410209" cy="280670"/>
            </a:xfrm>
            <a:custGeom>
              <a:avLst/>
              <a:gdLst/>
              <a:ahLst/>
              <a:cxnLst/>
              <a:rect l="l" t="t" r="r" b="b"/>
              <a:pathLst>
                <a:path w="410209" h="280670">
                  <a:moveTo>
                    <a:pt x="0" y="280416"/>
                  </a:moveTo>
                  <a:lnTo>
                    <a:pt x="409955" y="280416"/>
                  </a:lnTo>
                  <a:lnTo>
                    <a:pt x="409955" y="0"/>
                  </a:lnTo>
                  <a:lnTo>
                    <a:pt x="0" y="0"/>
                  </a:lnTo>
                  <a:lnTo>
                    <a:pt x="0" y="280416"/>
                  </a:lnTo>
                  <a:close/>
                </a:path>
              </a:pathLst>
            </a:custGeom>
            <a:solidFill>
              <a:srgbClr val="92D050"/>
            </a:solidFill>
          </p:spPr>
          <p:txBody>
            <a:bodyPr wrap="square" lIns="0" tIns="0" rIns="0" bIns="0" rtlCol="0"/>
            <a:lstStyle/>
            <a:p>
              <a:endParaRPr/>
            </a:p>
          </p:txBody>
        </p:sp>
        <p:sp>
          <p:nvSpPr>
            <p:cNvPr id="60" name="object 60"/>
            <p:cNvSpPr/>
            <p:nvPr/>
          </p:nvSpPr>
          <p:spPr>
            <a:xfrm>
              <a:off x="8354863" y="4368767"/>
              <a:ext cx="410209" cy="280670"/>
            </a:xfrm>
            <a:custGeom>
              <a:avLst/>
              <a:gdLst/>
              <a:ahLst/>
              <a:cxnLst/>
              <a:rect l="l" t="t" r="r" b="b"/>
              <a:pathLst>
                <a:path w="410209" h="280670">
                  <a:moveTo>
                    <a:pt x="0" y="280416"/>
                  </a:moveTo>
                  <a:lnTo>
                    <a:pt x="409955" y="280416"/>
                  </a:lnTo>
                  <a:lnTo>
                    <a:pt x="409955" y="0"/>
                  </a:lnTo>
                  <a:lnTo>
                    <a:pt x="0" y="0"/>
                  </a:lnTo>
                  <a:lnTo>
                    <a:pt x="0" y="280416"/>
                  </a:lnTo>
                  <a:close/>
                </a:path>
              </a:pathLst>
            </a:custGeom>
            <a:ln w="12192">
              <a:solidFill>
                <a:srgbClr val="41709C"/>
              </a:solidFill>
            </a:ln>
          </p:spPr>
          <p:txBody>
            <a:bodyPr wrap="square" lIns="0" tIns="0" rIns="0" bIns="0" rtlCol="0"/>
            <a:lstStyle/>
            <a:p>
              <a:endParaRPr/>
            </a:p>
          </p:txBody>
        </p:sp>
        <p:sp>
          <p:nvSpPr>
            <p:cNvPr id="61" name="object 61"/>
            <p:cNvSpPr/>
            <p:nvPr/>
          </p:nvSpPr>
          <p:spPr>
            <a:xfrm>
              <a:off x="6068863" y="1436591"/>
              <a:ext cx="707390" cy="431800"/>
            </a:xfrm>
            <a:custGeom>
              <a:avLst/>
              <a:gdLst/>
              <a:ahLst/>
              <a:cxnLst/>
              <a:rect l="l" t="t" r="r" b="b"/>
              <a:pathLst>
                <a:path w="707390" h="431800">
                  <a:moveTo>
                    <a:pt x="599312" y="0"/>
                  </a:moveTo>
                  <a:lnTo>
                    <a:pt x="599312" y="53848"/>
                  </a:lnTo>
                  <a:lnTo>
                    <a:pt x="188722" y="53848"/>
                  </a:lnTo>
                  <a:lnTo>
                    <a:pt x="138538" y="60595"/>
                  </a:lnTo>
                  <a:lnTo>
                    <a:pt x="93453" y="79633"/>
                  </a:lnTo>
                  <a:lnTo>
                    <a:pt x="55260" y="109156"/>
                  </a:lnTo>
                  <a:lnTo>
                    <a:pt x="25757" y="147357"/>
                  </a:lnTo>
                  <a:lnTo>
                    <a:pt x="6738" y="192430"/>
                  </a:lnTo>
                  <a:lnTo>
                    <a:pt x="0" y="242570"/>
                  </a:lnTo>
                  <a:lnTo>
                    <a:pt x="0" y="431291"/>
                  </a:lnTo>
                  <a:lnTo>
                    <a:pt x="107823" y="431291"/>
                  </a:lnTo>
                  <a:lnTo>
                    <a:pt x="107823" y="242570"/>
                  </a:lnTo>
                  <a:lnTo>
                    <a:pt x="114176" y="211123"/>
                  </a:lnTo>
                  <a:lnTo>
                    <a:pt x="131508" y="185404"/>
                  </a:lnTo>
                  <a:lnTo>
                    <a:pt x="157222" y="168042"/>
                  </a:lnTo>
                  <a:lnTo>
                    <a:pt x="188722" y="161671"/>
                  </a:lnTo>
                  <a:lnTo>
                    <a:pt x="653287" y="161671"/>
                  </a:lnTo>
                  <a:lnTo>
                    <a:pt x="707135" y="107823"/>
                  </a:lnTo>
                  <a:lnTo>
                    <a:pt x="599312" y="0"/>
                  </a:lnTo>
                  <a:close/>
                </a:path>
                <a:path w="707390" h="431800">
                  <a:moveTo>
                    <a:pt x="653287" y="161671"/>
                  </a:moveTo>
                  <a:lnTo>
                    <a:pt x="599312" y="161671"/>
                  </a:lnTo>
                  <a:lnTo>
                    <a:pt x="599312" y="215646"/>
                  </a:lnTo>
                  <a:lnTo>
                    <a:pt x="653287" y="161671"/>
                  </a:lnTo>
                  <a:close/>
                </a:path>
              </a:pathLst>
            </a:custGeom>
            <a:solidFill>
              <a:srgbClr val="00AFEF"/>
            </a:solidFill>
          </p:spPr>
          <p:txBody>
            <a:bodyPr wrap="square" lIns="0" tIns="0" rIns="0" bIns="0" rtlCol="0"/>
            <a:lstStyle/>
            <a:p>
              <a:endParaRPr/>
            </a:p>
          </p:txBody>
        </p:sp>
        <p:sp>
          <p:nvSpPr>
            <p:cNvPr id="62" name="object 62"/>
            <p:cNvSpPr/>
            <p:nvPr/>
          </p:nvSpPr>
          <p:spPr>
            <a:xfrm>
              <a:off x="6068863" y="1436591"/>
              <a:ext cx="707390" cy="431800"/>
            </a:xfrm>
            <a:custGeom>
              <a:avLst/>
              <a:gdLst/>
              <a:ahLst/>
              <a:cxnLst/>
              <a:rect l="l" t="t" r="r" b="b"/>
              <a:pathLst>
                <a:path w="707390" h="431800">
                  <a:moveTo>
                    <a:pt x="0" y="431291"/>
                  </a:moveTo>
                  <a:lnTo>
                    <a:pt x="0" y="242570"/>
                  </a:lnTo>
                  <a:lnTo>
                    <a:pt x="6738" y="192430"/>
                  </a:lnTo>
                  <a:lnTo>
                    <a:pt x="25757" y="147357"/>
                  </a:lnTo>
                  <a:lnTo>
                    <a:pt x="55260" y="109156"/>
                  </a:lnTo>
                  <a:lnTo>
                    <a:pt x="93453" y="79633"/>
                  </a:lnTo>
                  <a:lnTo>
                    <a:pt x="138538" y="60595"/>
                  </a:lnTo>
                  <a:lnTo>
                    <a:pt x="188722" y="53848"/>
                  </a:lnTo>
                  <a:lnTo>
                    <a:pt x="599312" y="53848"/>
                  </a:lnTo>
                  <a:lnTo>
                    <a:pt x="599312" y="0"/>
                  </a:lnTo>
                  <a:lnTo>
                    <a:pt x="707135" y="107823"/>
                  </a:lnTo>
                  <a:lnTo>
                    <a:pt x="599312" y="215646"/>
                  </a:lnTo>
                  <a:lnTo>
                    <a:pt x="599312" y="161671"/>
                  </a:lnTo>
                  <a:lnTo>
                    <a:pt x="188722" y="161671"/>
                  </a:lnTo>
                  <a:lnTo>
                    <a:pt x="157222" y="168042"/>
                  </a:lnTo>
                  <a:lnTo>
                    <a:pt x="131508" y="185404"/>
                  </a:lnTo>
                  <a:lnTo>
                    <a:pt x="114176" y="211123"/>
                  </a:lnTo>
                  <a:lnTo>
                    <a:pt x="107823" y="242570"/>
                  </a:lnTo>
                  <a:lnTo>
                    <a:pt x="107823" y="431291"/>
                  </a:lnTo>
                  <a:lnTo>
                    <a:pt x="0" y="431291"/>
                  </a:lnTo>
                  <a:close/>
                </a:path>
              </a:pathLst>
            </a:custGeom>
            <a:ln w="9143">
              <a:solidFill>
                <a:srgbClr val="000000"/>
              </a:solidFill>
            </a:ln>
          </p:spPr>
          <p:txBody>
            <a:bodyPr wrap="square" lIns="0" tIns="0" rIns="0" bIns="0" rtlCol="0"/>
            <a:lstStyle/>
            <a:p>
              <a:endParaRPr/>
            </a:p>
          </p:txBody>
        </p:sp>
        <p:sp>
          <p:nvSpPr>
            <p:cNvPr id="63" name="object 63"/>
            <p:cNvSpPr/>
            <p:nvPr/>
          </p:nvSpPr>
          <p:spPr>
            <a:xfrm>
              <a:off x="6934494" y="1384775"/>
              <a:ext cx="337185" cy="280670"/>
            </a:xfrm>
            <a:custGeom>
              <a:avLst/>
              <a:gdLst/>
              <a:ahLst/>
              <a:cxnLst/>
              <a:rect l="l" t="t" r="r" b="b"/>
              <a:pathLst>
                <a:path w="337184" h="280669">
                  <a:moveTo>
                    <a:pt x="0" y="280415"/>
                  </a:moveTo>
                  <a:lnTo>
                    <a:pt x="336803" y="280415"/>
                  </a:lnTo>
                  <a:lnTo>
                    <a:pt x="336803" y="0"/>
                  </a:lnTo>
                  <a:lnTo>
                    <a:pt x="0" y="0"/>
                  </a:lnTo>
                  <a:lnTo>
                    <a:pt x="0" y="280415"/>
                  </a:lnTo>
                  <a:close/>
                </a:path>
              </a:pathLst>
            </a:custGeom>
            <a:solidFill>
              <a:srgbClr val="B4C6E7"/>
            </a:solidFill>
          </p:spPr>
          <p:txBody>
            <a:bodyPr wrap="square" lIns="0" tIns="0" rIns="0" bIns="0" rtlCol="0"/>
            <a:lstStyle/>
            <a:p>
              <a:endParaRPr/>
            </a:p>
          </p:txBody>
        </p:sp>
        <p:sp>
          <p:nvSpPr>
            <p:cNvPr id="64" name="object 64"/>
            <p:cNvSpPr/>
            <p:nvPr/>
          </p:nvSpPr>
          <p:spPr>
            <a:xfrm>
              <a:off x="6934494" y="1384775"/>
              <a:ext cx="337185" cy="280670"/>
            </a:xfrm>
            <a:custGeom>
              <a:avLst/>
              <a:gdLst/>
              <a:ahLst/>
              <a:cxnLst/>
              <a:rect l="l" t="t" r="r" b="b"/>
              <a:pathLst>
                <a:path w="337184" h="280669">
                  <a:moveTo>
                    <a:pt x="0" y="280415"/>
                  </a:moveTo>
                  <a:lnTo>
                    <a:pt x="336803" y="280415"/>
                  </a:lnTo>
                  <a:lnTo>
                    <a:pt x="336803" y="0"/>
                  </a:lnTo>
                  <a:lnTo>
                    <a:pt x="0" y="0"/>
                  </a:lnTo>
                  <a:lnTo>
                    <a:pt x="0" y="280415"/>
                  </a:lnTo>
                  <a:close/>
                </a:path>
              </a:pathLst>
            </a:custGeom>
            <a:ln w="12192">
              <a:solidFill>
                <a:srgbClr val="41709C"/>
              </a:solidFill>
            </a:ln>
          </p:spPr>
          <p:txBody>
            <a:bodyPr wrap="square" lIns="0" tIns="0" rIns="0" bIns="0" rtlCol="0"/>
            <a:lstStyle/>
            <a:p>
              <a:endParaRPr/>
            </a:p>
          </p:txBody>
        </p:sp>
        <p:sp>
          <p:nvSpPr>
            <p:cNvPr id="65" name="object 65"/>
            <p:cNvSpPr/>
            <p:nvPr/>
          </p:nvSpPr>
          <p:spPr>
            <a:xfrm>
              <a:off x="7111278" y="1759679"/>
              <a:ext cx="335280" cy="111760"/>
            </a:xfrm>
            <a:custGeom>
              <a:avLst/>
              <a:gdLst/>
              <a:ahLst/>
              <a:cxnLst/>
              <a:rect l="l" t="t" r="r" b="b"/>
              <a:pathLst>
                <a:path w="335279" h="111760">
                  <a:moveTo>
                    <a:pt x="0" y="111251"/>
                  </a:moveTo>
                  <a:lnTo>
                    <a:pt x="335279" y="111251"/>
                  </a:lnTo>
                  <a:lnTo>
                    <a:pt x="335279" y="0"/>
                  </a:lnTo>
                  <a:lnTo>
                    <a:pt x="0" y="0"/>
                  </a:lnTo>
                  <a:lnTo>
                    <a:pt x="0" y="111251"/>
                  </a:lnTo>
                  <a:close/>
                </a:path>
              </a:pathLst>
            </a:custGeom>
            <a:solidFill>
              <a:srgbClr val="8B8B8B"/>
            </a:solidFill>
          </p:spPr>
          <p:txBody>
            <a:bodyPr wrap="square" lIns="0" tIns="0" rIns="0" bIns="0" rtlCol="0"/>
            <a:lstStyle/>
            <a:p>
              <a:endParaRPr/>
            </a:p>
          </p:txBody>
        </p:sp>
        <p:sp>
          <p:nvSpPr>
            <p:cNvPr id="66" name="object 66"/>
            <p:cNvSpPr/>
            <p:nvPr/>
          </p:nvSpPr>
          <p:spPr>
            <a:xfrm>
              <a:off x="7111278" y="1759679"/>
              <a:ext cx="335280" cy="111760"/>
            </a:xfrm>
            <a:custGeom>
              <a:avLst/>
              <a:gdLst/>
              <a:ahLst/>
              <a:cxnLst/>
              <a:rect l="l" t="t" r="r" b="b"/>
              <a:pathLst>
                <a:path w="335279" h="111760">
                  <a:moveTo>
                    <a:pt x="0" y="111251"/>
                  </a:moveTo>
                  <a:lnTo>
                    <a:pt x="335279" y="111251"/>
                  </a:lnTo>
                  <a:lnTo>
                    <a:pt x="335279" y="0"/>
                  </a:lnTo>
                  <a:lnTo>
                    <a:pt x="0" y="0"/>
                  </a:lnTo>
                  <a:lnTo>
                    <a:pt x="0" y="111251"/>
                  </a:lnTo>
                  <a:close/>
                </a:path>
              </a:pathLst>
            </a:custGeom>
            <a:ln w="12192">
              <a:solidFill>
                <a:srgbClr val="41709C"/>
              </a:solidFill>
            </a:ln>
          </p:spPr>
          <p:txBody>
            <a:bodyPr wrap="square" lIns="0" tIns="0" rIns="0" bIns="0" rtlCol="0"/>
            <a:lstStyle/>
            <a:p>
              <a:endParaRPr/>
            </a:p>
          </p:txBody>
        </p:sp>
        <p:sp>
          <p:nvSpPr>
            <p:cNvPr id="67" name="object 67"/>
            <p:cNvSpPr/>
            <p:nvPr/>
          </p:nvSpPr>
          <p:spPr>
            <a:xfrm>
              <a:off x="7324639" y="1454879"/>
              <a:ext cx="226060" cy="231775"/>
            </a:xfrm>
            <a:custGeom>
              <a:avLst/>
              <a:gdLst/>
              <a:ahLst/>
              <a:cxnLst/>
              <a:rect l="l" t="t" r="r" b="b"/>
              <a:pathLst>
                <a:path w="226059" h="231775">
                  <a:moveTo>
                    <a:pt x="0" y="231648"/>
                  </a:moveTo>
                  <a:lnTo>
                    <a:pt x="225551" y="231648"/>
                  </a:lnTo>
                  <a:lnTo>
                    <a:pt x="225551" y="0"/>
                  </a:lnTo>
                  <a:lnTo>
                    <a:pt x="0" y="0"/>
                  </a:lnTo>
                  <a:lnTo>
                    <a:pt x="0" y="231648"/>
                  </a:lnTo>
                  <a:close/>
                </a:path>
              </a:pathLst>
            </a:custGeom>
            <a:solidFill>
              <a:srgbClr val="006FC0"/>
            </a:solidFill>
          </p:spPr>
          <p:txBody>
            <a:bodyPr wrap="square" lIns="0" tIns="0" rIns="0" bIns="0" rtlCol="0"/>
            <a:lstStyle/>
            <a:p>
              <a:endParaRPr/>
            </a:p>
          </p:txBody>
        </p:sp>
        <p:sp>
          <p:nvSpPr>
            <p:cNvPr id="68" name="object 68"/>
            <p:cNvSpPr/>
            <p:nvPr/>
          </p:nvSpPr>
          <p:spPr>
            <a:xfrm>
              <a:off x="7324639" y="1454879"/>
              <a:ext cx="226060" cy="231775"/>
            </a:xfrm>
            <a:custGeom>
              <a:avLst/>
              <a:gdLst/>
              <a:ahLst/>
              <a:cxnLst/>
              <a:rect l="l" t="t" r="r" b="b"/>
              <a:pathLst>
                <a:path w="226059" h="231775">
                  <a:moveTo>
                    <a:pt x="0" y="231648"/>
                  </a:moveTo>
                  <a:lnTo>
                    <a:pt x="225551" y="231648"/>
                  </a:lnTo>
                  <a:lnTo>
                    <a:pt x="225551" y="0"/>
                  </a:lnTo>
                  <a:lnTo>
                    <a:pt x="0" y="0"/>
                  </a:lnTo>
                  <a:lnTo>
                    <a:pt x="0" y="231648"/>
                  </a:lnTo>
                  <a:close/>
                </a:path>
              </a:pathLst>
            </a:custGeom>
            <a:ln w="12192">
              <a:solidFill>
                <a:srgbClr val="41709C"/>
              </a:solidFill>
            </a:ln>
          </p:spPr>
          <p:txBody>
            <a:bodyPr wrap="square" lIns="0" tIns="0" rIns="0" bIns="0" rtlCol="0"/>
            <a:lstStyle/>
            <a:p>
              <a:endParaRPr/>
            </a:p>
          </p:txBody>
        </p:sp>
        <p:sp>
          <p:nvSpPr>
            <p:cNvPr id="69" name="object 69"/>
            <p:cNvSpPr txBox="1"/>
            <p:nvPr/>
          </p:nvSpPr>
          <p:spPr>
            <a:xfrm>
              <a:off x="1150153" y="2815049"/>
              <a:ext cx="1461135" cy="438150"/>
            </a:xfrm>
            <a:prstGeom prst="rect">
              <a:avLst/>
            </a:prstGeom>
          </p:spPr>
          <p:txBody>
            <a:bodyPr vert="horz" wrap="square" lIns="0" tIns="13335" rIns="0" bIns="0" rtlCol="0">
              <a:spAutoFit/>
            </a:bodyPr>
            <a:lstStyle/>
            <a:p>
              <a:pPr marL="64135" marR="5080" indent="-52069">
                <a:lnSpc>
                  <a:spcPct val="100000"/>
                </a:lnSpc>
                <a:spcBef>
                  <a:spcPts val="105"/>
                </a:spcBef>
              </a:pPr>
              <a:r>
                <a:rPr sz="1350" spc="-5" dirty="0">
                  <a:solidFill>
                    <a:srgbClr val="C00000"/>
                  </a:solidFill>
                  <a:latin typeface="Calibri"/>
                  <a:cs typeface="Calibri"/>
                </a:rPr>
                <a:t>El </a:t>
              </a:r>
              <a:r>
                <a:rPr sz="1350" spc="-10" dirty="0">
                  <a:solidFill>
                    <a:srgbClr val="C00000"/>
                  </a:solidFill>
                  <a:latin typeface="Calibri"/>
                  <a:cs typeface="Calibri"/>
                </a:rPr>
                <a:t>orden </a:t>
              </a:r>
              <a:r>
                <a:rPr sz="1350" dirty="0">
                  <a:solidFill>
                    <a:srgbClr val="C00000"/>
                  </a:solidFill>
                  <a:latin typeface="Calibri"/>
                  <a:cs typeface="Calibri"/>
                </a:rPr>
                <a:t>y </a:t>
              </a:r>
              <a:r>
                <a:rPr sz="1350" spc="-5" dirty="0">
                  <a:solidFill>
                    <a:srgbClr val="C00000"/>
                  </a:solidFill>
                  <a:latin typeface="Calibri"/>
                  <a:cs typeface="Calibri"/>
                </a:rPr>
                <a:t>contenido  del </a:t>
              </a:r>
              <a:r>
                <a:rPr sz="1350" dirty="0">
                  <a:solidFill>
                    <a:srgbClr val="C00000"/>
                  </a:solidFill>
                  <a:latin typeface="Calibri"/>
                  <a:cs typeface="Calibri"/>
                </a:rPr>
                <a:t>Backlog</a:t>
              </a:r>
              <a:r>
                <a:rPr sz="1350" spc="-45" dirty="0">
                  <a:solidFill>
                    <a:srgbClr val="C00000"/>
                  </a:solidFill>
                  <a:latin typeface="Calibri"/>
                  <a:cs typeface="Calibri"/>
                </a:rPr>
                <a:t> </a:t>
              </a:r>
              <a:r>
                <a:rPr sz="1350" spc="-5" dirty="0">
                  <a:solidFill>
                    <a:srgbClr val="C00000"/>
                  </a:solidFill>
                  <a:latin typeface="Calibri"/>
                  <a:cs typeface="Calibri"/>
                </a:rPr>
                <a:t>cambia</a:t>
              </a:r>
              <a:endParaRPr sz="1350">
                <a:latin typeface="Calibri"/>
                <a:cs typeface="Calibri"/>
              </a:endParaRPr>
            </a:p>
          </p:txBody>
        </p:sp>
        <p:sp>
          <p:nvSpPr>
            <p:cNvPr id="70" name="object 70"/>
            <p:cNvSpPr txBox="1"/>
            <p:nvPr/>
          </p:nvSpPr>
          <p:spPr>
            <a:xfrm>
              <a:off x="3652180" y="4435568"/>
              <a:ext cx="984885" cy="438150"/>
            </a:xfrm>
            <a:prstGeom prst="rect">
              <a:avLst/>
            </a:prstGeom>
          </p:spPr>
          <p:txBody>
            <a:bodyPr vert="horz" wrap="square" lIns="0" tIns="13335" rIns="0" bIns="0" rtlCol="0">
              <a:spAutoFit/>
            </a:bodyPr>
            <a:lstStyle/>
            <a:p>
              <a:pPr marR="26034" algn="ctr">
                <a:lnSpc>
                  <a:spcPct val="100000"/>
                </a:lnSpc>
                <a:spcBef>
                  <a:spcPts val="105"/>
                </a:spcBef>
              </a:pPr>
              <a:r>
                <a:rPr sz="1350" dirty="0">
                  <a:solidFill>
                    <a:srgbClr val="C00000"/>
                  </a:solidFill>
                  <a:latin typeface="Calibri"/>
                  <a:cs typeface="Calibri"/>
                </a:rPr>
                <a:t>Últimos</a:t>
              </a:r>
              <a:endParaRPr sz="1350">
                <a:latin typeface="Calibri"/>
                <a:cs typeface="Calibri"/>
              </a:endParaRPr>
            </a:p>
            <a:p>
              <a:pPr algn="ctr">
                <a:lnSpc>
                  <a:spcPct val="100000"/>
                </a:lnSpc>
              </a:pPr>
              <a:r>
                <a:rPr sz="1350" dirty="0">
                  <a:solidFill>
                    <a:srgbClr val="C00000"/>
                  </a:solidFill>
                  <a:latin typeface="Calibri"/>
                  <a:cs typeface="Calibri"/>
                </a:rPr>
                <a:t>en</a:t>
              </a:r>
              <a:r>
                <a:rPr sz="1350" spc="-70" dirty="0">
                  <a:solidFill>
                    <a:srgbClr val="C00000"/>
                  </a:solidFill>
                  <a:latin typeface="Calibri"/>
                  <a:cs typeface="Calibri"/>
                </a:rPr>
                <a:t> </a:t>
              </a:r>
              <a:r>
                <a:rPr sz="1350" spc="-10" dirty="0">
                  <a:solidFill>
                    <a:srgbClr val="C00000"/>
                  </a:solidFill>
                  <a:latin typeface="Calibri"/>
                  <a:cs typeface="Calibri"/>
                </a:rPr>
                <a:t>entregarse</a:t>
              </a:r>
              <a:endParaRPr sz="1350">
                <a:latin typeface="Calibri"/>
                <a:cs typeface="Calibri"/>
              </a:endParaRPr>
            </a:p>
          </p:txBody>
        </p:sp>
        <p:sp>
          <p:nvSpPr>
            <p:cNvPr id="71" name="object 71"/>
            <p:cNvSpPr txBox="1"/>
            <p:nvPr/>
          </p:nvSpPr>
          <p:spPr>
            <a:xfrm>
              <a:off x="4541561" y="1915888"/>
              <a:ext cx="984885" cy="438150"/>
            </a:xfrm>
            <a:prstGeom prst="rect">
              <a:avLst/>
            </a:prstGeom>
          </p:spPr>
          <p:txBody>
            <a:bodyPr vert="horz" wrap="square" lIns="0" tIns="13335" rIns="0" bIns="0" rtlCol="0">
              <a:spAutoFit/>
            </a:bodyPr>
            <a:lstStyle/>
            <a:p>
              <a:pPr marL="12700" marR="5080" indent="103505">
                <a:lnSpc>
                  <a:spcPct val="100000"/>
                </a:lnSpc>
                <a:spcBef>
                  <a:spcPts val="105"/>
                </a:spcBef>
              </a:pPr>
              <a:r>
                <a:rPr sz="1350" spc="-5" dirty="0">
                  <a:solidFill>
                    <a:srgbClr val="C00000"/>
                  </a:solidFill>
                  <a:latin typeface="Calibri"/>
                  <a:cs typeface="Calibri"/>
                </a:rPr>
                <a:t>Siguientes  </a:t>
              </a:r>
              <a:r>
                <a:rPr sz="1350" dirty="0">
                  <a:solidFill>
                    <a:srgbClr val="C00000"/>
                  </a:solidFill>
                  <a:latin typeface="Calibri"/>
                  <a:cs typeface="Calibri"/>
                </a:rPr>
                <a:t>en</a:t>
              </a:r>
              <a:r>
                <a:rPr sz="1350" spc="-75" dirty="0">
                  <a:solidFill>
                    <a:srgbClr val="C00000"/>
                  </a:solidFill>
                  <a:latin typeface="Calibri"/>
                  <a:cs typeface="Calibri"/>
                </a:rPr>
                <a:t> </a:t>
              </a:r>
              <a:r>
                <a:rPr sz="1350" spc="-10" dirty="0">
                  <a:solidFill>
                    <a:srgbClr val="C00000"/>
                  </a:solidFill>
                  <a:latin typeface="Calibri"/>
                  <a:cs typeface="Calibri"/>
                </a:rPr>
                <a:t>entregarse</a:t>
              </a:r>
              <a:endParaRPr sz="1350">
                <a:latin typeface="Calibri"/>
                <a:cs typeface="Calibri"/>
              </a:endParaRPr>
            </a:p>
          </p:txBody>
        </p:sp>
        <p:sp>
          <p:nvSpPr>
            <p:cNvPr id="72" name="object 72"/>
            <p:cNvSpPr txBox="1"/>
            <p:nvPr/>
          </p:nvSpPr>
          <p:spPr>
            <a:xfrm>
              <a:off x="7700813" y="1372710"/>
              <a:ext cx="596265" cy="438150"/>
            </a:xfrm>
            <a:prstGeom prst="rect">
              <a:avLst/>
            </a:prstGeom>
          </p:spPr>
          <p:txBody>
            <a:bodyPr vert="horz" wrap="square" lIns="0" tIns="13335" rIns="0" bIns="0" rtlCol="0">
              <a:spAutoFit/>
            </a:bodyPr>
            <a:lstStyle/>
            <a:p>
              <a:pPr marL="47625" marR="5080" indent="-35560">
                <a:lnSpc>
                  <a:spcPct val="100000"/>
                </a:lnSpc>
                <a:spcBef>
                  <a:spcPts val="105"/>
                </a:spcBef>
              </a:pPr>
              <a:r>
                <a:rPr sz="1350" spc="-5" dirty="0">
                  <a:solidFill>
                    <a:srgbClr val="C00000"/>
                  </a:solidFill>
                  <a:latin typeface="Calibri"/>
                  <a:cs typeface="Calibri"/>
                </a:rPr>
                <a:t>P</a:t>
              </a:r>
              <a:r>
                <a:rPr sz="1350" spc="-30" dirty="0">
                  <a:solidFill>
                    <a:srgbClr val="C00000"/>
                  </a:solidFill>
                  <a:latin typeface="Calibri"/>
                  <a:cs typeface="Calibri"/>
                </a:rPr>
                <a:t>r</a:t>
              </a:r>
              <a:r>
                <a:rPr sz="1350" spc="-20" dirty="0">
                  <a:solidFill>
                    <a:srgbClr val="C00000"/>
                  </a:solidFill>
                  <a:latin typeface="Calibri"/>
                  <a:cs typeface="Calibri"/>
                </a:rPr>
                <a:t>ó</a:t>
              </a:r>
              <a:r>
                <a:rPr sz="1350" spc="-5" dirty="0">
                  <a:solidFill>
                    <a:srgbClr val="C00000"/>
                  </a:solidFill>
                  <a:latin typeface="Calibri"/>
                  <a:cs typeface="Calibri"/>
                </a:rPr>
                <a:t>xima  </a:t>
              </a:r>
              <a:r>
                <a:rPr sz="1350" dirty="0">
                  <a:solidFill>
                    <a:srgbClr val="C00000"/>
                  </a:solidFill>
                  <a:latin typeface="Calibri"/>
                  <a:cs typeface="Calibri"/>
                </a:rPr>
                <a:t>e</a:t>
              </a:r>
              <a:r>
                <a:rPr sz="1350" spc="-20" dirty="0">
                  <a:solidFill>
                    <a:srgbClr val="C00000"/>
                  </a:solidFill>
                  <a:latin typeface="Calibri"/>
                  <a:cs typeface="Calibri"/>
                </a:rPr>
                <a:t>n</a:t>
              </a:r>
              <a:r>
                <a:rPr sz="1350" dirty="0">
                  <a:solidFill>
                    <a:srgbClr val="C00000"/>
                  </a:solidFill>
                  <a:latin typeface="Calibri"/>
                  <a:cs typeface="Calibri"/>
                </a:rPr>
                <a:t>t</a:t>
              </a:r>
              <a:r>
                <a:rPr sz="1350" spc="-15" dirty="0">
                  <a:solidFill>
                    <a:srgbClr val="C00000"/>
                  </a:solidFill>
                  <a:latin typeface="Calibri"/>
                  <a:cs typeface="Calibri"/>
                </a:rPr>
                <a:t>r</a:t>
              </a:r>
              <a:r>
                <a:rPr sz="1350" dirty="0">
                  <a:solidFill>
                    <a:srgbClr val="C00000"/>
                  </a:solidFill>
                  <a:latin typeface="Calibri"/>
                  <a:cs typeface="Calibri"/>
                </a:rPr>
                <a:t>e</a:t>
              </a:r>
              <a:r>
                <a:rPr sz="1350" spc="-30" dirty="0">
                  <a:solidFill>
                    <a:srgbClr val="C00000"/>
                  </a:solidFill>
                  <a:latin typeface="Calibri"/>
                  <a:cs typeface="Calibri"/>
                </a:rPr>
                <a:t>g</a:t>
              </a:r>
              <a:r>
                <a:rPr sz="1350" dirty="0">
                  <a:solidFill>
                    <a:srgbClr val="C00000"/>
                  </a:solidFill>
                  <a:latin typeface="Calibri"/>
                  <a:cs typeface="Calibri"/>
                </a:rPr>
                <a:t>a</a:t>
              </a:r>
              <a:endParaRPr sz="1350">
                <a:latin typeface="Calibri"/>
                <a:cs typeface="Calibri"/>
              </a:endParaRPr>
            </a:p>
          </p:txBody>
        </p:sp>
        <p:sp>
          <p:nvSpPr>
            <p:cNvPr id="73" name="object 73"/>
            <p:cNvSpPr txBox="1"/>
            <p:nvPr/>
          </p:nvSpPr>
          <p:spPr>
            <a:xfrm>
              <a:off x="8108990" y="2423381"/>
              <a:ext cx="1438910" cy="232410"/>
            </a:xfrm>
            <a:prstGeom prst="rect">
              <a:avLst/>
            </a:prstGeom>
          </p:spPr>
          <p:txBody>
            <a:bodyPr vert="horz" wrap="square" lIns="0" tIns="13335" rIns="0" bIns="0" rtlCol="0">
              <a:spAutoFit/>
            </a:bodyPr>
            <a:lstStyle/>
            <a:p>
              <a:pPr marL="12700">
                <a:lnSpc>
                  <a:spcPct val="100000"/>
                </a:lnSpc>
                <a:spcBef>
                  <a:spcPts val="105"/>
                </a:spcBef>
              </a:pPr>
              <a:r>
                <a:rPr sz="1350" spc="-5" dirty="0">
                  <a:solidFill>
                    <a:srgbClr val="C00000"/>
                  </a:solidFill>
                  <a:latin typeface="Calibri"/>
                  <a:cs typeface="Calibri"/>
                </a:rPr>
                <a:t>Nuevo</a:t>
              </a:r>
              <a:r>
                <a:rPr sz="1350" spc="-50" dirty="0">
                  <a:solidFill>
                    <a:srgbClr val="C00000"/>
                  </a:solidFill>
                  <a:latin typeface="Calibri"/>
                  <a:cs typeface="Calibri"/>
                </a:rPr>
                <a:t> </a:t>
              </a:r>
              <a:r>
                <a:rPr sz="1350" spc="-5" dirty="0">
                  <a:solidFill>
                    <a:srgbClr val="C00000"/>
                  </a:solidFill>
                  <a:latin typeface="Calibri"/>
                  <a:cs typeface="Calibri"/>
                </a:rPr>
                <a:t>ordenándose</a:t>
              </a:r>
              <a:endParaRPr sz="1350">
                <a:latin typeface="Calibri"/>
                <a:cs typeface="Calibri"/>
              </a:endParaRPr>
            </a:p>
          </p:txBody>
        </p:sp>
        <p:sp>
          <p:nvSpPr>
            <p:cNvPr id="74" name="object 74"/>
            <p:cNvSpPr txBox="1"/>
            <p:nvPr/>
          </p:nvSpPr>
          <p:spPr>
            <a:xfrm>
              <a:off x="8860323" y="4381086"/>
              <a:ext cx="831850" cy="232410"/>
            </a:xfrm>
            <a:prstGeom prst="rect">
              <a:avLst/>
            </a:prstGeom>
          </p:spPr>
          <p:txBody>
            <a:bodyPr vert="horz" wrap="square" lIns="0" tIns="13335" rIns="0" bIns="0" rtlCol="0">
              <a:spAutoFit/>
            </a:bodyPr>
            <a:lstStyle/>
            <a:p>
              <a:pPr marL="12700">
                <a:lnSpc>
                  <a:spcPct val="100000"/>
                </a:lnSpc>
                <a:spcBef>
                  <a:spcPts val="105"/>
                </a:spcBef>
              </a:pPr>
              <a:r>
                <a:rPr sz="1350" spc="-5" dirty="0">
                  <a:solidFill>
                    <a:srgbClr val="C00000"/>
                  </a:solidFill>
                  <a:latin typeface="Calibri"/>
                  <a:cs typeface="Calibri"/>
                </a:rPr>
                <a:t>Eli</a:t>
              </a:r>
              <a:r>
                <a:rPr sz="1350" spc="-10" dirty="0">
                  <a:solidFill>
                    <a:srgbClr val="C00000"/>
                  </a:solidFill>
                  <a:latin typeface="Calibri"/>
                  <a:cs typeface="Calibri"/>
                </a:rPr>
                <a:t>m</a:t>
              </a:r>
              <a:r>
                <a:rPr sz="1350" dirty="0">
                  <a:solidFill>
                    <a:srgbClr val="C00000"/>
                  </a:solidFill>
                  <a:latin typeface="Calibri"/>
                  <a:cs typeface="Calibri"/>
                </a:rPr>
                <a:t>in</a:t>
              </a:r>
              <a:r>
                <a:rPr sz="1350" spc="-5" dirty="0">
                  <a:solidFill>
                    <a:srgbClr val="C00000"/>
                  </a:solidFill>
                  <a:latin typeface="Calibri"/>
                  <a:cs typeface="Calibri"/>
                </a:rPr>
                <a:t>a</a:t>
              </a:r>
              <a:r>
                <a:rPr sz="1350" dirty="0">
                  <a:solidFill>
                    <a:srgbClr val="C00000"/>
                  </a:solidFill>
                  <a:latin typeface="Calibri"/>
                  <a:cs typeface="Calibri"/>
                </a:rPr>
                <a:t>ci</a:t>
              </a:r>
              <a:r>
                <a:rPr sz="1350" spc="5" dirty="0">
                  <a:solidFill>
                    <a:srgbClr val="C00000"/>
                  </a:solidFill>
                  <a:latin typeface="Calibri"/>
                  <a:cs typeface="Calibri"/>
                </a:rPr>
                <a:t>ó</a:t>
              </a:r>
              <a:r>
                <a:rPr sz="1350" dirty="0">
                  <a:solidFill>
                    <a:srgbClr val="C00000"/>
                  </a:solidFill>
                  <a:latin typeface="Calibri"/>
                  <a:cs typeface="Calibri"/>
                </a:rPr>
                <a:t>n</a:t>
              </a:r>
              <a:endParaRPr sz="1350">
                <a:latin typeface="Calibri"/>
                <a:cs typeface="Calibri"/>
              </a:endParaRPr>
            </a:p>
          </p:txBody>
        </p:sp>
        <p:sp>
          <p:nvSpPr>
            <p:cNvPr id="75" name="object 75"/>
            <p:cNvSpPr txBox="1"/>
            <p:nvPr/>
          </p:nvSpPr>
          <p:spPr>
            <a:xfrm>
              <a:off x="7360072" y="3012787"/>
              <a:ext cx="1443355" cy="232410"/>
            </a:xfrm>
            <a:prstGeom prst="rect">
              <a:avLst/>
            </a:prstGeom>
          </p:spPr>
          <p:txBody>
            <a:bodyPr vert="horz" wrap="square" lIns="0" tIns="13335" rIns="0" bIns="0" rtlCol="0">
              <a:spAutoFit/>
            </a:bodyPr>
            <a:lstStyle/>
            <a:p>
              <a:pPr marL="12700">
                <a:lnSpc>
                  <a:spcPct val="100000"/>
                </a:lnSpc>
                <a:spcBef>
                  <a:spcPts val="105"/>
                </a:spcBef>
              </a:pPr>
              <a:r>
                <a:rPr sz="1350" spc="5" dirty="0">
                  <a:solidFill>
                    <a:srgbClr val="C00000"/>
                  </a:solidFill>
                  <a:latin typeface="Calibri"/>
                  <a:cs typeface="Calibri"/>
                </a:rPr>
                <a:t>Un </a:t>
              </a:r>
              <a:r>
                <a:rPr sz="1350" dirty="0">
                  <a:solidFill>
                    <a:srgbClr val="C00000"/>
                  </a:solidFill>
                  <a:latin typeface="Calibri"/>
                  <a:cs typeface="Calibri"/>
                </a:rPr>
                <a:t>cambio de</a:t>
              </a:r>
              <a:r>
                <a:rPr sz="1350" spc="-105" dirty="0">
                  <a:solidFill>
                    <a:srgbClr val="C00000"/>
                  </a:solidFill>
                  <a:latin typeface="Calibri"/>
                  <a:cs typeface="Calibri"/>
                </a:rPr>
                <a:t> </a:t>
              </a:r>
              <a:r>
                <a:rPr sz="1350" spc="-10" dirty="0">
                  <a:solidFill>
                    <a:srgbClr val="C00000"/>
                  </a:solidFill>
                  <a:latin typeface="Calibri"/>
                  <a:cs typeface="Calibri"/>
                </a:rPr>
                <a:t>orden</a:t>
              </a:r>
              <a:endParaRPr sz="1350">
                <a:latin typeface="Calibri"/>
                <a:cs typeface="Calibri"/>
              </a:endParaRPr>
            </a:p>
          </p:txBody>
        </p:sp>
        <p:sp>
          <p:nvSpPr>
            <p:cNvPr id="76" name="object 76"/>
            <p:cNvSpPr txBox="1"/>
            <p:nvPr/>
          </p:nvSpPr>
          <p:spPr>
            <a:xfrm>
              <a:off x="7619152" y="3766279"/>
              <a:ext cx="1559560" cy="232410"/>
            </a:xfrm>
            <a:prstGeom prst="rect">
              <a:avLst/>
            </a:prstGeom>
          </p:spPr>
          <p:txBody>
            <a:bodyPr vert="horz" wrap="square" lIns="0" tIns="13335" rIns="0" bIns="0" rtlCol="0">
              <a:spAutoFit/>
            </a:bodyPr>
            <a:lstStyle/>
            <a:p>
              <a:pPr marL="12700">
                <a:lnSpc>
                  <a:spcPct val="100000"/>
                </a:lnSpc>
                <a:spcBef>
                  <a:spcPts val="105"/>
                </a:spcBef>
              </a:pPr>
              <a:r>
                <a:rPr sz="1350" spc="-10" dirty="0">
                  <a:solidFill>
                    <a:srgbClr val="C00000"/>
                  </a:solidFill>
                  <a:latin typeface="Calibri"/>
                  <a:cs typeface="Calibri"/>
                </a:rPr>
                <a:t>Otro </a:t>
              </a:r>
              <a:r>
                <a:rPr sz="1350" spc="-5" dirty="0">
                  <a:solidFill>
                    <a:srgbClr val="C00000"/>
                  </a:solidFill>
                  <a:latin typeface="Calibri"/>
                  <a:cs typeface="Calibri"/>
                </a:rPr>
                <a:t>cambio </a:t>
              </a:r>
              <a:r>
                <a:rPr sz="1350" dirty="0">
                  <a:solidFill>
                    <a:srgbClr val="C00000"/>
                  </a:solidFill>
                  <a:latin typeface="Calibri"/>
                  <a:cs typeface="Calibri"/>
                </a:rPr>
                <a:t>de</a:t>
              </a:r>
              <a:r>
                <a:rPr sz="1350" spc="-55" dirty="0">
                  <a:solidFill>
                    <a:srgbClr val="C00000"/>
                  </a:solidFill>
                  <a:latin typeface="Calibri"/>
                  <a:cs typeface="Calibri"/>
                </a:rPr>
                <a:t> </a:t>
              </a:r>
              <a:r>
                <a:rPr sz="1350" spc="-10" dirty="0">
                  <a:solidFill>
                    <a:srgbClr val="C00000"/>
                  </a:solidFill>
                  <a:latin typeface="Calibri"/>
                  <a:cs typeface="Calibri"/>
                </a:rPr>
                <a:t>orden</a:t>
              </a:r>
              <a:endParaRPr sz="1350">
                <a:latin typeface="Calibri"/>
                <a:cs typeface="Calibri"/>
              </a:endParaRPr>
            </a:p>
          </p:txBody>
        </p:sp>
        <p:sp>
          <p:nvSpPr>
            <p:cNvPr id="77" name="object 77"/>
            <p:cNvSpPr/>
            <p:nvPr/>
          </p:nvSpPr>
          <p:spPr>
            <a:xfrm>
              <a:off x="4536354" y="2527013"/>
              <a:ext cx="325120" cy="1887855"/>
            </a:xfrm>
            <a:custGeom>
              <a:avLst/>
              <a:gdLst/>
              <a:ahLst/>
              <a:cxnLst/>
              <a:rect l="l" t="t" r="r" b="b"/>
              <a:pathLst>
                <a:path w="325120" h="1887854">
                  <a:moveTo>
                    <a:pt x="219582" y="1778889"/>
                  </a:moveTo>
                  <a:lnTo>
                    <a:pt x="111378" y="1779142"/>
                  </a:lnTo>
                  <a:lnTo>
                    <a:pt x="111632" y="1887346"/>
                  </a:lnTo>
                  <a:lnTo>
                    <a:pt x="219837" y="1887092"/>
                  </a:lnTo>
                  <a:lnTo>
                    <a:pt x="219582" y="1778889"/>
                  </a:lnTo>
                  <a:close/>
                </a:path>
                <a:path w="325120" h="1887854">
                  <a:moveTo>
                    <a:pt x="219075" y="1562481"/>
                  </a:moveTo>
                  <a:lnTo>
                    <a:pt x="110870" y="1562734"/>
                  </a:lnTo>
                  <a:lnTo>
                    <a:pt x="111125" y="1670939"/>
                  </a:lnTo>
                  <a:lnTo>
                    <a:pt x="219328" y="1670684"/>
                  </a:lnTo>
                  <a:lnTo>
                    <a:pt x="219075" y="1562481"/>
                  </a:lnTo>
                  <a:close/>
                </a:path>
                <a:path w="325120" h="1887854">
                  <a:moveTo>
                    <a:pt x="218693" y="1346072"/>
                  </a:moveTo>
                  <a:lnTo>
                    <a:pt x="110489" y="1346327"/>
                  </a:lnTo>
                  <a:lnTo>
                    <a:pt x="110743" y="1454531"/>
                  </a:lnTo>
                  <a:lnTo>
                    <a:pt x="218947" y="1454277"/>
                  </a:lnTo>
                  <a:lnTo>
                    <a:pt x="218693" y="1346072"/>
                  </a:lnTo>
                  <a:close/>
                </a:path>
                <a:path w="325120" h="1887854">
                  <a:moveTo>
                    <a:pt x="218186" y="1129664"/>
                  </a:moveTo>
                  <a:lnTo>
                    <a:pt x="109981" y="1129919"/>
                  </a:lnTo>
                  <a:lnTo>
                    <a:pt x="110236" y="1238122"/>
                  </a:lnTo>
                  <a:lnTo>
                    <a:pt x="218439" y="1237869"/>
                  </a:lnTo>
                  <a:lnTo>
                    <a:pt x="218186" y="1129664"/>
                  </a:lnTo>
                  <a:close/>
                </a:path>
                <a:path w="325120" h="1887854">
                  <a:moveTo>
                    <a:pt x="217677" y="913257"/>
                  </a:moveTo>
                  <a:lnTo>
                    <a:pt x="109474" y="913510"/>
                  </a:lnTo>
                  <a:lnTo>
                    <a:pt x="109727" y="1021714"/>
                  </a:lnTo>
                  <a:lnTo>
                    <a:pt x="217931" y="1021460"/>
                  </a:lnTo>
                  <a:lnTo>
                    <a:pt x="217677" y="913257"/>
                  </a:lnTo>
                  <a:close/>
                </a:path>
                <a:path w="325120" h="1887854">
                  <a:moveTo>
                    <a:pt x="217296" y="696849"/>
                  </a:moveTo>
                  <a:lnTo>
                    <a:pt x="109092" y="697102"/>
                  </a:lnTo>
                  <a:lnTo>
                    <a:pt x="109346" y="805307"/>
                  </a:lnTo>
                  <a:lnTo>
                    <a:pt x="217550" y="805052"/>
                  </a:lnTo>
                  <a:lnTo>
                    <a:pt x="217296" y="696849"/>
                  </a:lnTo>
                  <a:close/>
                </a:path>
                <a:path w="325120" h="1887854">
                  <a:moveTo>
                    <a:pt x="216788" y="480440"/>
                  </a:moveTo>
                  <a:lnTo>
                    <a:pt x="108584" y="480694"/>
                  </a:lnTo>
                  <a:lnTo>
                    <a:pt x="108838" y="588899"/>
                  </a:lnTo>
                  <a:lnTo>
                    <a:pt x="217042" y="588644"/>
                  </a:lnTo>
                  <a:lnTo>
                    <a:pt x="216788" y="480440"/>
                  </a:lnTo>
                  <a:close/>
                </a:path>
                <a:path w="325120" h="1887854">
                  <a:moveTo>
                    <a:pt x="216475" y="324484"/>
                  </a:moveTo>
                  <a:lnTo>
                    <a:pt x="108271" y="324738"/>
                  </a:lnTo>
                  <a:lnTo>
                    <a:pt x="108330" y="372490"/>
                  </a:lnTo>
                  <a:lnTo>
                    <a:pt x="216534" y="372237"/>
                  </a:lnTo>
                  <a:lnTo>
                    <a:pt x="216475" y="324484"/>
                  </a:lnTo>
                  <a:close/>
                </a:path>
                <a:path w="325120" h="1887854">
                  <a:moveTo>
                    <a:pt x="161670" y="0"/>
                  </a:moveTo>
                  <a:lnTo>
                    <a:pt x="0" y="324992"/>
                  </a:lnTo>
                  <a:lnTo>
                    <a:pt x="108271" y="324738"/>
                  </a:lnTo>
                  <a:lnTo>
                    <a:pt x="108203" y="270637"/>
                  </a:lnTo>
                  <a:lnTo>
                    <a:pt x="297550" y="270382"/>
                  </a:lnTo>
                  <a:lnTo>
                    <a:pt x="161670" y="0"/>
                  </a:lnTo>
                  <a:close/>
                </a:path>
                <a:path w="325120" h="1887854">
                  <a:moveTo>
                    <a:pt x="216407" y="270382"/>
                  </a:moveTo>
                  <a:lnTo>
                    <a:pt x="108203" y="270637"/>
                  </a:lnTo>
                  <a:lnTo>
                    <a:pt x="108271" y="324738"/>
                  </a:lnTo>
                  <a:lnTo>
                    <a:pt x="216475" y="324484"/>
                  </a:lnTo>
                  <a:lnTo>
                    <a:pt x="216407" y="270382"/>
                  </a:lnTo>
                  <a:close/>
                </a:path>
                <a:path w="325120" h="1887854">
                  <a:moveTo>
                    <a:pt x="297550" y="270382"/>
                  </a:moveTo>
                  <a:lnTo>
                    <a:pt x="216407" y="270382"/>
                  </a:lnTo>
                  <a:lnTo>
                    <a:pt x="216475" y="324484"/>
                  </a:lnTo>
                  <a:lnTo>
                    <a:pt x="324612" y="324230"/>
                  </a:lnTo>
                  <a:lnTo>
                    <a:pt x="297550" y="270382"/>
                  </a:lnTo>
                  <a:close/>
                </a:path>
              </a:pathLst>
            </a:custGeom>
            <a:solidFill>
              <a:srgbClr val="00AFEF"/>
            </a:solidFill>
          </p:spPr>
          <p:txBody>
            <a:bodyPr wrap="square" lIns="0" tIns="0" rIns="0" bIns="0" rtlCol="0"/>
            <a:lstStyle/>
            <a:p>
              <a:endParaRPr/>
            </a:p>
          </p:txBody>
        </p:sp>
        <p:sp>
          <p:nvSpPr>
            <p:cNvPr id="78" name="object 78"/>
            <p:cNvSpPr txBox="1"/>
            <p:nvPr/>
          </p:nvSpPr>
          <p:spPr>
            <a:xfrm>
              <a:off x="4119159" y="3477607"/>
              <a:ext cx="366395" cy="232410"/>
            </a:xfrm>
            <a:prstGeom prst="rect">
              <a:avLst/>
            </a:prstGeom>
          </p:spPr>
          <p:txBody>
            <a:bodyPr vert="horz" wrap="square" lIns="0" tIns="13335" rIns="0" bIns="0" rtlCol="0">
              <a:spAutoFit/>
            </a:bodyPr>
            <a:lstStyle/>
            <a:p>
              <a:pPr marL="12700">
                <a:lnSpc>
                  <a:spcPct val="100000"/>
                </a:lnSpc>
                <a:spcBef>
                  <a:spcPts val="105"/>
                </a:spcBef>
              </a:pPr>
              <a:r>
                <a:rPr sz="1350" spc="-5" dirty="0">
                  <a:solidFill>
                    <a:srgbClr val="C00000"/>
                  </a:solidFill>
                  <a:latin typeface="Calibri"/>
                  <a:cs typeface="Calibri"/>
                </a:rPr>
                <a:t>Flujo</a:t>
              </a:r>
              <a:endParaRPr sz="1350">
                <a:latin typeface="Calibri"/>
                <a:cs typeface="Calibri"/>
              </a:endParaRPr>
            </a:p>
          </p:txBody>
        </p:sp>
        <p:sp>
          <p:nvSpPr>
            <p:cNvPr id="79" name="object 79"/>
            <p:cNvSpPr/>
            <p:nvPr/>
          </p:nvSpPr>
          <p:spPr>
            <a:xfrm>
              <a:off x="5969802" y="2701510"/>
              <a:ext cx="248920" cy="280670"/>
            </a:xfrm>
            <a:custGeom>
              <a:avLst/>
              <a:gdLst/>
              <a:ahLst/>
              <a:cxnLst/>
              <a:rect l="l" t="t" r="r" b="b"/>
              <a:pathLst>
                <a:path w="248920" h="280670">
                  <a:moveTo>
                    <a:pt x="0" y="280415"/>
                  </a:moveTo>
                  <a:lnTo>
                    <a:pt x="248411" y="280415"/>
                  </a:lnTo>
                  <a:lnTo>
                    <a:pt x="248411" y="0"/>
                  </a:lnTo>
                  <a:lnTo>
                    <a:pt x="0" y="0"/>
                  </a:lnTo>
                  <a:lnTo>
                    <a:pt x="0" y="280415"/>
                  </a:lnTo>
                  <a:close/>
                </a:path>
              </a:pathLst>
            </a:custGeom>
            <a:solidFill>
              <a:srgbClr val="B4C6E7"/>
            </a:solidFill>
          </p:spPr>
          <p:txBody>
            <a:bodyPr wrap="square" lIns="0" tIns="0" rIns="0" bIns="0" rtlCol="0"/>
            <a:lstStyle/>
            <a:p>
              <a:endParaRPr/>
            </a:p>
          </p:txBody>
        </p:sp>
        <p:sp>
          <p:nvSpPr>
            <p:cNvPr id="80" name="object 80"/>
            <p:cNvSpPr/>
            <p:nvPr/>
          </p:nvSpPr>
          <p:spPr>
            <a:xfrm>
              <a:off x="5969802" y="2701510"/>
              <a:ext cx="248920" cy="280670"/>
            </a:xfrm>
            <a:custGeom>
              <a:avLst/>
              <a:gdLst/>
              <a:ahLst/>
              <a:cxnLst/>
              <a:rect l="l" t="t" r="r" b="b"/>
              <a:pathLst>
                <a:path w="248920" h="280670">
                  <a:moveTo>
                    <a:pt x="0" y="280415"/>
                  </a:moveTo>
                  <a:lnTo>
                    <a:pt x="248411" y="280415"/>
                  </a:lnTo>
                  <a:lnTo>
                    <a:pt x="248411" y="0"/>
                  </a:lnTo>
                  <a:lnTo>
                    <a:pt x="0" y="0"/>
                  </a:lnTo>
                  <a:lnTo>
                    <a:pt x="0" y="280415"/>
                  </a:lnTo>
                  <a:close/>
                </a:path>
              </a:pathLst>
            </a:custGeom>
            <a:ln w="12192">
              <a:solidFill>
                <a:srgbClr val="41709C"/>
              </a:solidFill>
            </a:ln>
          </p:spPr>
          <p:txBody>
            <a:bodyPr wrap="square" lIns="0" tIns="0" rIns="0" bIns="0" rtlCol="0"/>
            <a:lstStyle/>
            <a:p>
              <a:endParaRPr/>
            </a:p>
          </p:txBody>
        </p:sp>
      </p:grpSp>
      <p:sp>
        <p:nvSpPr>
          <p:cNvPr id="84" name="CuadroTexto 83">
            <a:extLst>
              <a:ext uri="{FF2B5EF4-FFF2-40B4-BE49-F238E27FC236}">
                <a16:creationId xmlns:a16="http://schemas.microsoft.com/office/drawing/2014/main" id="{4CB81B45-7C1E-3AA8-3FF3-69CABA3E3C88}"/>
              </a:ext>
            </a:extLst>
          </p:cNvPr>
          <p:cNvSpPr txBox="1"/>
          <p:nvPr/>
        </p:nvSpPr>
        <p:spPr>
          <a:xfrm>
            <a:off x="573710" y="5231352"/>
            <a:ext cx="11378145" cy="1384995"/>
          </a:xfrm>
          <a:prstGeom prst="rect">
            <a:avLst/>
          </a:prstGeom>
          <a:noFill/>
        </p:spPr>
        <p:txBody>
          <a:bodyPr wrap="square">
            <a:spAutoFit/>
          </a:bodyPr>
          <a:lstStyle/>
          <a:p>
            <a:r>
              <a:rPr lang="es-CL" sz="1200" dirty="0">
                <a:effectLst/>
              </a:rPr>
              <a:t>Letelier, P. (s/f). </a:t>
            </a:r>
            <a:r>
              <a:rPr lang="es-CL" sz="1200" i="1" dirty="0">
                <a:effectLst/>
              </a:rPr>
              <a:t>Agility at work</a:t>
            </a:r>
            <a:r>
              <a:rPr lang="es-CL" sz="1200" dirty="0">
                <a:effectLst/>
              </a:rPr>
              <a:t>. Blogspot.com. Recuperado el 1 de julio de 2024, de </a:t>
            </a:r>
            <a:r>
              <a:rPr lang="es-CL" sz="1200" dirty="0">
                <a:effectLst/>
                <a:hlinkClick r:id="rId9"/>
              </a:rPr>
              <a:t>http://agilismoatwork.blogspot.com/2011/10/gestion-efectiva-del-product-backlog.html</a:t>
            </a:r>
            <a:endParaRPr lang="es-CL" sz="1200" dirty="0">
              <a:effectLst/>
            </a:endParaRPr>
          </a:p>
          <a:p>
            <a:br>
              <a:rPr lang="es-CL" sz="1200" dirty="0"/>
            </a:br>
            <a:r>
              <a:rPr lang="es-CL" sz="1200" dirty="0">
                <a:effectLst/>
              </a:rPr>
              <a:t>Letelier, P. (s/f). </a:t>
            </a:r>
            <a:r>
              <a:rPr lang="es-CL" sz="1200" i="1" dirty="0">
                <a:effectLst/>
              </a:rPr>
              <a:t>Agility at work</a:t>
            </a:r>
            <a:r>
              <a:rPr lang="es-CL" sz="1200" dirty="0">
                <a:effectLst/>
              </a:rPr>
              <a:t>. Blogspot.com. Recuperado el 1 de julio de 2024, de </a:t>
            </a:r>
            <a:r>
              <a:rPr lang="es-CL" sz="1200" dirty="0">
                <a:effectLst/>
                <a:hlinkClick r:id="rId10"/>
              </a:rPr>
              <a:t>http://agilismoatwork.blogspot.com/2014/05/backlog-todo-el-trabajo-pendiente-del.html</a:t>
            </a:r>
            <a:endParaRPr lang="es-CL" sz="1200" dirty="0">
              <a:effectLst/>
            </a:endParaRPr>
          </a:p>
          <a:p>
            <a:br>
              <a:rPr lang="es-CL" sz="1200" dirty="0"/>
            </a:br>
            <a:endParaRPr lang="es-CL" sz="1200" dirty="0"/>
          </a:p>
        </p:txBody>
      </p:sp>
    </p:spTree>
    <p:extLst>
      <p:ext uri="{BB962C8B-B14F-4D97-AF65-F5344CB8AC3E}">
        <p14:creationId xmlns:p14="http://schemas.microsoft.com/office/powerpoint/2010/main" val="23305069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8" name="Grupo 117" descr="La imagen es un diagrama relacionado con la gestión de proyectos ágiles, específicamente la metodología Scrum. Incluye varios elementos como “Product Backlog” (lista de tareas pendientes), “Sprint Backlog” (lista de tareas para el sprint actual) y “Sprint Goal” (objetivo del sprint). El diagrama muestra diferentes etapas y reuniones involucradas en el proceso, como “Daily Scrum” (reunión diaria), “Sprint Review” (revisión del sprint) y “Sprint Retrospective” (retrospectiva del sprint). También hay indicaciones de tiempo para estas actividades, como 15 minutos para el Daily Scrum y 4 horas para la Sprint Planning (planificación del sprint). Además, hay cajas etiquetadas como A1 a A5 que representan tareas o unidades de trabajo dentro del Sprint Backlog. La noción de “Time-box” (límite de tiempo) se indica con flechas apuntando hacia las reuniones de Daily Scrum y Sprint Review, sugiriendo restricciones de tiempo para estos eventos. El concepto de capacidad se representa con letras C a H junto a casillas de verificación. En el lado derecho de la imagen, hay una explicación del término “Definition of DONE” (definición de finalizado) entre comillas."/>
          <p:cNvGrpSpPr/>
          <p:nvPr/>
        </p:nvGrpSpPr>
        <p:grpSpPr>
          <a:xfrm>
            <a:off x="1706270" y="448134"/>
            <a:ext cx="9089389" cy="5909945"/>
            <a:chOff x="1607947" y="644779"/>
            <a:chExt cx="9089389" cy="5909945"/>
          </a:xfrm>
        </p:grpSpPr>
        <p:sp>
          <p:nvSpPr>
            <p:cNvPr id="2" name="object 2"/>
            <p:cNvSpPr/>
            <p:nvPr/>
          </p:nvSpPr>
          <p:spPr>
            <a:xfrm>
              <a:off x="3791711" y="2060448"/>
              <a:ext cx="5039995" cy="3961129"/>
            </a:xfrm>
            <a:custGeom>
              <a:avLst/>
              <a:gdLst/>
              <a:ahLst/>
              <a:cxnLst/>
              <a:rect l="l" t="t" r="r" b="b"/>
              <a:pathLst>
                <a:path w="5039995" h="3961129">
                  <a:moveTo>
                    <a:pt x="4379721" y="0"/>
                  </a:moveTo>
                  <a:lnTo>
                    <a:pt x="660146" y="0"/>
                  </a:lnTo>
                  <a:lnTo>
                    <a:pt x="612997" y="1657"/>
                  </a:lnTo>
                  <a:lnTo>
                    <a:pt x="566744" y="6554"/>
                  </a:lnTo>
                  <a:lnTo>
                    <a:pt x="521498" y="14581"/>
                  </a:lnTo>
                  <a:lnTo>
                    <a:pt x="477371" y="25624"/>
                  </a:lnTo>
                  <a:lnTo>
                    <a:pt x="434473" y="39572"/>
                  </a:lnTo>
                  <a:lnTo>
                    <a:pt x="392918" y="56314"/>
                  </a:lnTo>
                  <a:lnTo>
                    <a:pt x="352816" y="75738"/>
                  </a:lnTo>
                  <a:lnTo>
                    <a:pt x="314280" y="97733"/>
                  </a:lnTo>
                  <a:lnTo>
                    <a:pt x="277420" y="122185"/>
                  </a:lnTo>
                  <a:lnTo>
                    <a:pt x="242350" y="148985"/>
                  </a:lnTo>
                  <a:lnTo>
                    <a:pt x="209179" y="178020"/>
                  </a:lnTo>
                  <a:lnTo>
                    <a:pt x="178020" y="209179"/>
                  </a:lnTo>
                  <a:lnTo>
                    <a:pt x="148985" y="242350"/>
                  </a:lnTo>
                  <a:lnTo>
                    <a:pt x="122185" y="277420"/>
                  </a:lnTo>
                  <a:lnTo>
                    <a:pt x="97733" y="314280"/>
                  </a:lnTo>
                  <a:lnTo>
                    <a:pt x="75738" y="352816"/>
                  </a:lnTo>
                  <a:lnTo>
                    <a:pt x="56314" y="392918"/>
                  </a:lnTo>
                  <a:lnTo>
                    <a:pt x="39572" y="434473"/>
                  </a:lnTo>
                  <a:lnTo>
                    <a:pt x="25624" y="477371"/>
                  </a:lnTo>
                  <a:lnTo>
                    <a:pt x="14581" y="521498"/>
                  </a:lnTo>
                  <a:lnTo>
                    <a:pt x="6554" y="566744"/>
                  </a:lnTo>
                  <a:lnTo>
                    <a:pt x="1657" y="612997"/>
                  </a:lnTo>
                  <a:lnTo>
                    <a:pt x="0" y="660146"/>
                  </a:lnTo>
                  <a:lnTo>
                    <a:pt x="0" y="3300729"/>
                  </a:lnTo>
                  <a:lnTo>
                    <a:pt x="1657" y="3347873"/>
                  </a:lnTo>
                  <a:lnTo>
                    <a:pt x="6554" y="3394123"/>
                  </a:lnTo>
                  <a:lnTo>
                    <a:pt x="14581" y="3439366"/>
                  </a:lnTo>
                  <a:lnTo>
                    <a:pt x="25624" y="3483491"/>
                  </a:lnTo>
                  <a:lnTo>
                    <a:pt x="39572" y="3526387"/>
                  </a:lnTo>
                  <a:lnTo>
                    <a:pt x="56314" y="3567941"/>
                  </a:lnTo>
                  <a:lnTo>
                    <a:pt x="75738" y="3608042"/>
                  </a:lnTo>
                  <a:lnTo>
                    <a:pt x="97733" y="3646578"/>
                  </a:lnTo>
                  <a:lnTo>
                    <a:pt x="122185" y="3683438"/>
                  </a:lnTo>
                  <a:lnTo>
                    <a:pt x="148985" y="3718510"/>
                  </a:lnTo>
                  <a:lnTo>
                    <a:pt x="178020" y="3751681"/>
                  </a:lnTo>
                  <a:lnTo>
                    <a:pt x="209179" y="3782841"/>
                  </a:lnTo>
                  <a:lnTo>
                    <a:pt x="242350" y="3811878"/>
                  </a:lnTo>
                  <a:lnTo>
                    <a:pt x="277420" y="3838679"/>
                  </a:lnTo>
                  <a:lnTo>
                    <a:pt x="314280" y="3863133"/>
                  </a:lnTo>
                  <a:lnTo>
                    <a:pt x="352816" y="3885129"/>
                  </a:lnTo>
                  <a:lnTo>
                    <a:pt x="392918" y="3904555"/>
                  </a:lnTo>
                  <a:lnTo>
                    <a:pt x="434473" y="3921298"/>
                  </a:lnTo>
                  <a:lnTo>
                    <a:pt x="477371" y="3935248"/>
                  </a:lnTo>
                  <a:lnTo>
                    <a:pt x="521498" y="3946293"/>
                  </a:lnTo>
                  <a:lnTo>
                    <a:pt x="566744" y="3954320"/>
                  </a:lnTo>
                  <a:lnTo>
                    <a:pt x="612997" y="3959218"/>
                  </a:lnTo>
                  <a:lnTo>
                    <a:pt x="660146" y="3960876"/>
                  </a:lnTo>
                  <a:lnTo>
                    <a:pt x="4379721" y="3960876"/>
                  </a:lnTo>
                  <a:lnTo>
                    <a:pt x="4426870" y="3959218"/>
                  </a:lnTo>
                  <a:lnTo>
                    <a:pt x="4473123" y="3954320"/>
                  </a:lnTo>
                  <a:lnTo>
                    <a:pt x="4518369" y="3946293"/>
                  </a:lnTo>
                  <a:lnTo>
                    <a:pt x="4562496" y="3935248"/>
                  </a:lnTo>
                  <a:lnTo>
                    <a:pt x="4605394" y="3921298"/>
                  </a:lnTo>
                  <a:lnTo>
                    <a:pt x="4646949" y="3904555"/>
                  </a:lnTo>
                  <a:lnTo>
                    <a:pt x="4687051" y="3885129"/>
                  </a:lnTo>
                  <a:lnTo>
                    <a:pt x="4725587" y="3863133"/>
                  </a:lnTo>
                  <a:lnTo>
                    <a:pt x="4762447" y="3838679"/>
                  </a:lnTo>
                  <a:lnTo>
                    <a:pt x="4797517" y="3811878"/>
                  </a:lnTo>
                  <a:lnTo>
                    <a:pt x="4830688" y="3782841"/>
                  </a:lnTo>
                  <a:lnTo>
                    <a:pt x="4861847" y="3751681"/>
                  </a:lnTo>
                  <a:lnTo>
                    <a:pt x="4890882" y="3718510"/>
                  </a:lnTo>
                  <a:lnTo>
                    <a:pt x="4917682" y="3683438"/>
                  </a:lnTo>
                  <a:lnTo>
                    <a:pt x="4942134" y="3646578"/>
                  </a:lnTo>
                  <a:lnTo>
                    <a:pt x="4964129" y="3608042"/>
                  </a:lnTo>
                  <a:lnTo>
                    <a:pt x="4983553" y="3567941"/>
                  </a:lnTo>
                  <a:lnTo>
                    <a:pt x="5000295" y="3526387"/>
                  </a:lnTo>
                  <a:lnTo>
                    <a:pt x="5014243" y="3483491"/>
                  </a:lnTo>
                  <a:lnTo>
                    <a:pt x="5025286" y="3439366"/>
                  </a:lnTo>
                  <a:lnTo>
                    <a:pt x="5033313" y="3394123"/>
                  </a:lnTo>
                  <a:lnTo>
                    <a:pt x="5038210" y="3347873"/>
                  </a:lnTo>
                  <a:lnTo>
                    <a:pt x="5039868" y="3300729"/>
                  </a:lnTo>
                  <a:lnTo>
                    <a:pt x="5039868" y="660146"/>
                  </a:lnTo>
                  <a:lnTo>
                    <a:pt x="5038210" y="612997"/>
                  </a:lnTo>
                  <a:lnTo>
                    <a:pt x="5033313" y="566744"/>
                  </a:lnTo>
                  <a:lnTo>
                    <a:pt x="5025286" y="521498"/>
                  </a:lnTo>
                  <a:lnTo>
                    <a:pt x="5014243" y="477371"/>
                  </a:lnTo>
                  <a:lnTo>
                    <a:pt x="5000295" y="434473"/>
                  </a:lnTo>
                  <a:lnTo>
                    <a:pt x="4983553" y="392918"/>
                  </a:lnTo>
                  <a:lnTo>
                    <a:pt x="4964129" y="352816"/>
                  </a:lnTo>
                  <a:lnTo>
                    <a:pt x="4942134" y="314280"/>
                  </a:lnTo>
                  <a:lnTo>
                    <a:pt x="4917682" y="277420"/>
                  </a:lnTo>
                  <a:lnTo>
                    <a:pt x="4890882" y="242350"/>
                  </a:lnTo>
                  <a:lnTo>
                    <a:pt x="4861847" y="209179"/>
                  </a:lnTo>
                  <a:lnTo>
                    <a:pt x="4830688" y="178020"/>
                  </a:lnTo>
                  <a:lnTo>
                    <a:pt x="4797517" y="148985"/>
                  </a:lnTo>
                  <a:lnTo>
                    <a:pt x="4762447" y="122185"/>
                  </a:lnTo>
                  <a:lnTo>
                    <a:pt x="4725587" y="97733"/>
                  </a:lnTo>
                  <a:lnTo>
                    <a:pt x="4687051" y="75738"/>
                  </a:lnTo>
                  <a:lnTo>
                    <a:pt x="4646949" y="56314"/>
                  </a:lnTo>
                  <a:lnTo>
                    <a:pt x="4605394" y="39572"/>
                  </a:lnTo>
                  <a:lnTo>
                    <a:pt x="4562496" y="25624"/>
                  </a:lnTo>
                  <a:lnTo>
                    <a:pt x="4518369" y="14581"/>
                  </a:lnTo>
                  <a:lnTo>
                    <a:pt x="4473123" y="6554"/>
                  </a:lnTo>
                  <a:lnTo>
                    <a:pt x="4426870" y="1657"/>
                  </a:lnTo>
                  <a:lnTo>
                    <a:pt x="4379721" y="0"/>
                  </a:lnTo>
                  <a:close/>
                </a:path>
              </a:pathLst>
            </a:custGeom>
            <a:solidFill>
              <a:srgbClr val="FFFFFF"/>
            </a:solidFill>
          </p:spPr>
          <p:txBody>
            <a:bodyPr wrap="square" lIns="0" tIns="0" rIns="0" bIns="0" rtlCol="0"/>
            <a:lstStyle/>
            <a:p>
              <a:endParaRPr/>
            </a:p>
          </p:txBody>
        </p:sp>
        <p:sp>
          <p:nvSpPr>
            <p:cNvPr id="3" name="object 3"/>
            <p:cNvSpPr/>
            <p:nvPr/>
          </p:nvSpPr>
          <p:spPr>
            <a:xfrm>
              <a:off x="3791711" y="2060448"/>
              <a:ext cx="5039995" cy="3961129"/>
            </a:xfrm>
            <a:custGeom>
              <a:avLst/>
              <a:gdLst/>
              <a:ahLst/>
              <a:cxnLst/>
              <a:rect l="l" t="t" r="r" b="b"/>
              <a:pathLst>
                <a:path w="5039995" h="3961129">
                  <a:moveTo>
                    <a:pt x="0" y="660146"/>
                  </a:moveTo>
                  <a:lnTo>
                    <a:pt x="1657" y="612997"/>
                  </a:lnTo>
                  <a:lnTo>
                    <a:pt x="6554" y="566744"/>
                  </a:lnTo>
                  <a:lnTo>
                    <a:pt x="14581" y="521498"/>
                  </a:lnTo>
                  <a:lnTo>
                    <a:pt x="25624" y="477371"/>
                  </a:lnTo>
                  <a:lnTo>
                    <a:pt x="39572" y="434473"/>
                  </a:lnTo>
                  <a:lnTo>
                    <a:pt x="56314" y="392918"/>
                  </a:lnTo>
                  <a:lnTo>
                    <a:pt x="75738" y="352816"/>
                  </a:lnTo>
                  <a:lnTo>
                    <a:pt x="97733" y="314280"/>
                  </a:lnTo>
                  <a:lnTo>
                    <a:pt x="122185" y="277420"/>
                  </a:lnTo>
                  <a:lnTo>
                    <a:pt x="148985" y="242350"/>
                  </a:lnTo>
                  <a:lnTo>
                    <a:pt x="178020" y="209179"/>
                  </a:lnTo>
                  <a:lnTo>
                    <a:pt x="209179" y="178020"/>
                  </a:lnTo>
                  <a:lnTo>
                    <a:pt x="242350" y="148985"/>
                  </a:lnTo>
                  <a:lnTo>
                    <a:pt x="277420" y="122185"/>
                  </a:lnTo>
                  <a:lnTo>
                    <a:pt x="314280" y="97733"/>
                  </a:lnTo>
                  <a:lnTo>
                    <a:pt x="352816" y="75738"/>
                  </a:lnTo>
                  <a:lnTo>
                    <a:pt x="392918" y="56314"/>
                  </a:lnTo>
                  <a:lnTo>
                    <a:pt x="434473" y="39572"/>
                  </a:lnTo>
                  <a:lnTo>
                    <a:pt x="477371" y="25624"/>
                  </a:lnTo>
                  <a:lnTo>
                    <a:pt x="521498" y="14581"/>
                  </a:lnTo>
                  <a:lnTo>
                    <a:pt x="566744" y="6554"/>
                  </a:lnTo>
                  <a:lnTo>
                    <a:pt x="612997" y="1657"/>
                  </a:lnTo>
                  <a:lnTo>
                    <a:pt x="660146" y="0"/>
                  </a:lnTo>
                  <a:lnTo>
                    <a:pt x="4379721" y="0"/>
                  </a:lnTo>
                  <a:lnTo>
                    <a:pt x="4426870" y="1657"/>
                  </a:lnTo>
                  <a:lnTo>
                    <a:pt x="4473123" y="6554"/>
                  </a:lnTo>
                  <a:lnTo>
                    <a:pt x="4518369" y="14581"/>
                  </a:lnTo>
                  <a:lnTo>
                    <a:pt x="4562496" y="25624"/>
                  </a:lnTo>
                  <a:lnTo>
                    <a:pt x="4605394" y="39572"/>
                  </a:lnTo>
                  <a:lnTo>
                    <a:pt x="4646949" y="56314"/>
                  </a:lnTo>
                  <a:lnTo>
                    <a:pt x="4687051" y="75738"/>
                  </a:lnTo>
                  <a:lnTo>
                    <a:pt x="4725587" y="97733"/>
                  </a:lnTo>
                  <a:lnTo>
                    <a:pt x="4762447" y="122185"/>
                  </a:lnTo>
                  <a:lnTo>
                    <a:pt x="4797517" y="148985"/>
                  </a:lnTo>
                  <a:lnTo>
                    <a:pt x="4830688" y="178020"/>
                  </a:lnTo>
                  <a:lnTo>
                    <a:pt x="4861847" y="209179"/>
                  </a:lnTo>
                  <a:lnTo>
                    <a:pt x="4890882" y="242350"/>
                  </a:lnTo>
                  <a:lnTo>
                    <a:pt x="4917682" y="277420"/>
                  </a:lnTo>
                  <a:lnTo>
                    <a:pt x="4942134" y="314280"/>
                  </a:lnTo>
                  <a:lnTo>
                    <a:pt x="4964129" y="352816"/>
                  </a:lnTo>
                  <a:lnTo>
                    <a:pt x="4983553" y="392918"/>
                  </a:lnTo>
                  <a:lnTo>
                    <a:pt x="5000295" y="434473"/>
                  </a:lnTo>
                  <a:lnTo>
                    <a:pt x="5014243" y="477371"/>
                  </a:lnTo>
                  <a:lnTo>
                    <a:pt x="5025286" y="521498"/>
                  </a:lnTo>
                  <a:lnTo>
                    <a:pt x="5033313" y="566744"/>
                  </a:lnTo>
                  <a:lnTo>
                    <a:pt x="5038210" y="612997"/>
                  </a:lnTo>
                  <a:lnTo>
                    <a:pt x="5039868" y="660146"/>
                  </a:lnTo>
                  <a:lnTo>
                    <a:pt x="5039868" y="3300729"/>
                  </a:lnTo>
                  <a:lnTo>
                    <a:pt x="5038210" y="3347873"/>
                  </a:lnTo>
                  <a:lnTo>
                    <a:pt x="5033313" y="3394123"/>
                  </a:lnTo>
                  <a:lnTo>
                    <a:pt x="5025286" y="3439366"/>
                  </a:lnTo>
                  <a:lnTo>
                    <a:pt x="5014243" y="3483491"/>
                  </a:lnTo>
                  <a:lnTo>
                    <a:pt x="5000295" y="3526387"/>
                  </a:lnTo>
                  <a:lnTo>
                    <a:pt x="4983553" y="3567941"/>
                  </a:lnTo>
                  <a:lnTo>
                    <a:pt x="4964129" y="3608042"/>
                  </a:lnTo>
                  <a:lnTo>
                    <a:pt x="4942134" y="3646578"/>
                  </a:lnTo>
                  <a:lnTo>
                    <a:pt x="4917682" y="3683438"/>
                  </a:lnTo>
                  <a:lnTo>
                    <a:pt x="4890882" y="3718510"/>
                  </a:lnTo>
                  <a:lnTo>
                    <a:pt x="4861847" y="3751681"/>
                  </a:lnTo>
                  <a:lnTo>
                    <a:pt x="4830688" y="3782841"/>
                  </a:lnTo>
                  <a:lnTo>
                    <a:pt x="4797517" y="3811878"/>
                  </a:lnTo>
                  <a:lnTo>
                    <a:pt x="4762447" y="3838679"/>
                  </a:lnTo>
                  <a:lnTo>
                    <a:pt x="4725587" y="3863133"/>
                  </a:lnTo>
                  <a:lnTo>
                    <a:pt x="4687051" y="3885129"/>
                  </a:lnTo>
                  <a:lnTo>
                    <a:pt x="4646949" y="3904555"/>
                  </a:lnTo>
                  <a:lnTo>
                    <a:pt x="4605394" y="3921298"/>
                  </a:lnTo>
                  <a:lnTo>
                    <a:pt x="4562496" y="3935248"/>
                  </a:lnTo>
                  <a:lnTo>
                    <a:pt x="4518369" y="3946293"/>
                  </a:lnTo>
                  <a:lnTo>
                    <a:pt x="4473123" y="3954320"/>
                  </a:lnTo>
                  <a:lnTo>
                    <a:pt x="4426870" y="3959218"/>
                  </a:lnTo>
                  <a:lnTo>
                    <a:pt x="4379721" y="3960876"/>
                  </a:lnTo>
                  <a:lnTo>
                    <a:pt x="660146" y="3960876"/>
                  </a:lnTo>
                  <a:lnTo>
                    <a:pt x="612997" y="3959218"/>
                  </a:lnTo>
                  <a:lnTo>
                    <a:pt x="566744" y="3954320"/>
                  </a:lnTo>
                  <a:lnTo>
                    <a:pt x="521498" y="3946293"/>
                  </a:lnTo>
                  <a:lnTo>
                    <a:pt x="477371" y="3935248"/>
                  </a:lnTo>
                  <a:lnTo>
                    <a:pt x="434473" y="3921298"/>
                  </a:lnTo>
                  <a:lnTo>
                    <a:pt x="392918" y="3904555"/>
                  </a:lnTo>
                  <a:lnTo>
                    <a:pt x="352816" y="3885129"/>
                  </a:lnTo>
                  <a:lnTo>
                    <a:pt x="314280" y="3863133"/>
                  </a:lnTo>
                  <a:lnTo>
                    <a:pt x="277420" y="3838679"/>
                  </a:lnTo>
                  <a:lnTo>
                    <a:pt x="242350" y="3811878"/>
                  </a:lnTo>
                  <a:lnTo>
                    <a:pt x="209179" y="3782841"/>
                  </a:lnTo>
                  <a:lnTo>
                    <a:pt x="178020" y="3751681"/>
                  </a:lnTo>
                  <a:lnTo>
                    <a:pt x="148985" y="3718510"/>
                  </a:lnTo>
                  <a:lnTo>
                    <a:pt x="122185" y="3683438"/>
                  </a:lnTo>
                  <a:lnTo>
                    <a:pt x="97733" y="3646578"/>
                  </a:lnTo>
                  <a:lnTo>
                    <a:pt x="75738" y="3608042"/>
                  </a:lnTo>
                  <a:lnTo>
                    <a:pt x="56314" y="3567941"/>
                  </a:lnTo>
                  <a:lnTo>
                    <a:pt x="39572" y="3526387"/>
                  </a:lnTo>
                  <a:lnTo>
                    <a:pt x="25624" y="3483491"/>
                  </a:lnTo>
                  <a:lnTo>
                    <a:pt x="14581" y="3439366"/>
                  </a:lnTo>
                  <a:lnTo>
                    <a:pt x="6554" y="3394123"/>
                  </a:lnTo>
                  <a:lnTo>
                    <a:pt x="1657" y="3347873"/>
                  </a:lnTo>
                  <a:lnTo>
                    <a:pt x="0" y="3300729"/>
                  </a:lnTo>
                  <a:lnTo>
                    <a:pt x="0" y="660146"/>
                  </a:lnTo>
                  <a:close/>
                </a:path>
              </a:pathLst>
            </a:custGeom>
            <a:ln w="12192">
              <a:solidFill>
                <a:srgbClr val="4471C4"/>
              </a:solidFill>
            </a:ln>
          </p:spPr>
          <p:txBody>
            <a:bodyPr wrap="square" lIns="0" tIns="0" rIns="0" bIns="0" rtlCol="0"/>
            <a:lstStyle/>
            <a:p>
              <a:endParaRPr/>
            </a:p>
          </p:txBody>
        </p:sp>
        <p:sp>
          <p:nvSpPr>
            <p:cNvPr id="5" name="object 5"/>
            <p:cNvSpPr txBox="1"/>
            <p:nvPr/>
          </p:nvSpPr>
          <p:spPr>
            <a:xfrm>
              <a:off x="6789546" y="2214498"/>
              <a:ext cx="702310" cy="299720"/>
            </a:xfrm>
            <a:prstGeom prst="rect">
              <a:avLst/>
            </a:prstGeom>
          </p:spPr>
          <p:txBody>
            <a:bodyPr vert="horz" wrap="square" lIns="0" tIns="12700" rIns="0" bIns="0" rtlCol="0">
              <a:spAutoFit/>
            </a:bodyPr>
            <a:lstStyle/>
            <a:p>
              <a:pPr marL="12700">
                <a:lnSpc>
                  <a:spcPct val="100000"/>
                </a:lnSpc>
                <a:spcBef>
                  <a:spcPts val="100"/>
                </a:spcBef>
              </a:pPr>
              <a:r>
                <a:rPr sz="1800" spc="-5" dirty="0">
                  <a:latin typeface="Calibri"/>
                  <a:cs typeface="Calibri"/>
                </a:rPr>
                <a:t>“Units”</a:t>
              </a:r>
              <a:endParaRPr sz="1800">
                <a:latin typeface="Calibri"/>
                <a:cs typeface="Calibri"/>
              </a:endParaRPr>
            </a:p>
          </p:txBody>
        </p:sp>
        <p:sp>
          <p:nvSpPr>
            <p:cNvPr id="6" name="object 6"/>
            <p:cNvSpPr txBox="1"/>
            <p:nvPr/>
          </p:nvSpPr>
          <p:spPr>
            <a:xfrm>
              <a:off x="5973826" y="2491867"/>
              <a:ext cx="2334260" cy="239395"/>
            </a:xfrm>
            <a:prstGeom prst="rect">
              <a:avLst/>
            </a:prstGeom>
          </p:spPr>
          <p:txBody>
            <a:bodyPr vert="horz" wrap="square" lIns="0" tIns="13335" rIns="0" bIns="0" rtlCol="0">
              <a:spAutoFit/>
            </a:bodyPr>
            <a:lstStyle/>
            <a:p>
              <a:pPr marL="12700">
                <a:lnSpc>
                  <a:spcPct val="100000"/>
                </a:lnSpc>
                <a:spcBef>
                  <a:spcPts val="105"/>
                </a:spcBef>
              </a:pPr>
              <a:r>
                <a:rPr sz="1400" spc="-5" dirty="0">
                  <a:latin typeface="Calibri"/>
                  <a:cs typeface="Calibri"/>
                </a:rPr>
                <a:t>(de menos de un día de</a:t>
              </a:r>
              <a:r>
                <a:rPr sz="1400" spc="-15" dirty="0">
                  <a:latin typeface="Calibri"/>
                  <a:cs typeface="Calibri"/>
                </a:rPr>
                <a:t> </a:t>
              </a:r>
              <a:r>
                <a:rPr sz="1400" spc="-5" dirty="0">
                  <a:latin typeface="Calibri"/>
                  <a:cs typeface="Calibri"/>
                </a:rPr>
                <a:t>trabajo)</a:t>
              </a:r>
              <a:endParaRPr sz="1400">
                <a:latin typeface="Calibri"/>
                <a:cs typeface="Calibri"/>
              </a:endParaRPr>
            </a:p>
          </p:txBody>
        </p:sp>
        <p:sp>
          <p:nvSpPr>
            <p:cNvPr id="7" name="object 7"/>
            <p:cNvSpPr/>
            <p:nvPr/>
          </p:nvSpPr>
          <p:spPr>
            <a:xfrm>
              <a:off x="4079747" y="2852927"/>
              <a:ext cx="4680585" cy="0"/>
            </a:xfrm>
            <a:custGeom>
              <a:avLst/>
              <a:gdLst/>
              <a:ahLst/>
              <a:cxnLst/>
              <a:rect l="l" t="t" r="r" b="b"/>
              <a:pathLst>
                <a:path w="4680584">
                  <a:moveTo>
                    <a:pt x="0" y="0"/>
                  </a:moveTo>
                  <a:lnTo>
                    <a:pt x="4680458" y="0"/>
                  </a:lnTo>
                </a:path>
              </a:pathLst>
            </a:custGeom>
            <a:ln w="12192">
              <a:solidFill>
                <a:srgbClr val="000000"/>
              </a:solidFill>
            </a:ln>
          </p:spPr>
          <p:txBody>
            <a:bodyPr wrap="square" lIns="0" tIns="0" rIns="0" bIns="0" rtlCol="0"/>
            <a:lstStyle/>
            <a:p>
              <a:endParaRPr/>
            </a:p>
          </p:txBody>
        </p:sp>
        <p:sp>
          <p:nvSpPr>
            <p:cNvPr id="8" name="object 8"/>
            <p:cNvSpPr/>
            <p:nvPr/>
          </p:nvSpPr>
          <p:spPr>
            <a:xfrm>
              <a:off x="5442203" y="2493264"/>
              <a:ext cx="77470" cy="3384550"/>
            </a:xfrm>
            <a:custGeom>
              <a:avLst/>
              <a:gdLst/>
              <a:ahLst/>
              <a:cxnLst/>
              <a:rect l="l" t="t" r="r" b="b"/>
              <a:pathLst>
                <a:path w="77470" h="3384550">
                  <a:moveTo>
                    <a:pt x="77088" y="0"/>
                  </a:moveTo>
                  <a:lnTo>
                    <a:pt x="0" y="3384372"/>
                  </a:lnTo>
                </a:path>
              </a:pathLst>
            </a:custGeom>
            <a:ln w="12192">
              <a:solidFill>
                <a:srgbClr val="000000"/>
              </a:solidFill>
            </a:ln>
          </p:spPr>
          <p:txBody>
            <a:bodyPr wrap="square" lIns="0" tIns="0" rIns="0" bIns="0" rtlCol="0"/>
            <a:lstStyle/>
            <a:p>
              <a:endParaRPr/>
            </a:p>
          </p:txBody>
        </p:sp>
        <p:sp>
          <p:nvSpPr>
            <p:cNvPr id="9" name="object 9"/>
            <p:cNvSpPr/>
            <p:nvPr/>
          </p:nvSpPr>
          <p:spPr>
            <a:xfrm>
              <a:off x="4439411" y="3140964"/>
              <a:ext cx="504443" cy="288036"/>
            </a:xfrm>
            <a:prstGeom prst="rect">
              <a:avLst/>
            </a:prstGeom>
            <a:blipFill>
              <a:blip r:embed="rId2" cstate="print"/>
              <a:stretch>
                <a:fillRect/>
              </a:stretch>
            </a:blipFill>
          </p:spPr>
          <p:txBody>
            <a:bodyPr wrap="square" lIns="0" tIns="0" rIns="0" bIns="0" rtlCol="0"/>
            <a:lstStyle/>
            <a:p>
              <a:endParaRPr/>
            </a:p>
          </p:txBody>
        </p:sp>
        <p:sp>
          <p:nvSpPr>
            <p:cNvPr id="10" name="object 10"/>
            <p:cNvSpPr/>
            <p:nvPr/>
          </p:nvSpPr>
          <p:spPr>
            <a:xfrm>
              <a:off x="4439411" y="3140964"/>
              <a:ext cx="504825" cy="288290"/>
            </a:xfrm>
            <a:custGeom>
              <a:avLst/>
              <a:gdLst/>
              <a:ahLst/>
              <a:cxnLst/>
              <a:rect l="l" t="t" r="r" b="b"/>
              <a:pathLst>
                <a:path w="504825" h="288289">
                  <a:moveTo>
                    <a:pt x="0" y="48006"/>
                  </a:moveTo>
                  <a:lnTo>
                    <a:pt x="3768" y="29307"/>
                  </a:lnTo>
                  <a:lnTo>
                    <a:pt x="14049" y="14049"/>
                  </a:lnTo>
                  <a:lnTo>
                    <a:pt x="29307" y="3768"/>
                  </a:lnTo>
                  <a:lnTo>
                    <a:pt x="48005" y="0"/>
                  </a:lnTo>
                  <a:lnTo>
                    <a:pt x="456438" y="0"/>
                  </a:lnTo>
                  <a:lnTo>
                    <a:pt x="475136" y="3768"/>
                  </a:lnTo>
                  <a:lnTo>
                    <a:pt x="490394" y="14049"/>
                  </a:lnTo>
                  <a:lnTo>
                    <a:pt x="500675" y="29307"/>
                  </a:lnTo>
                  <a:lnTo>
                    <a:pt x="504443" y="48006"/>
                  </a:lnTo>
                  <a:lnTo>
                    <a:pt x="504443" y="240030"/>
                  </a:lnTo>
                  <a:lnTo>
                    <a:pt x="500675" y="258728"/>
                  </a:lnTo>
                  <a:lnTo>
                    <a:pt x="490394" y="273986"/>
                  </a:lnTo>
                  <a:lnTo>
                    <a:pt x="475136" y="284267"/>
                  </a:lnTo>
                  <a:lnTo>
                    <a:pt x="456438" y="288036"/>
                  </a:lnTo>
                  <a:lnTo>
                    <a:pt x="48005" y="288036"/>
                  </a:lnTo>
                  <a:lnTo>
                    <a:pt x="29307" y="284267"/>
                  </a:lnTo>
                  <a:lnTo>
                    <a:pt x="14049" y="273986"/>
                  </a:lnTo>
                  <a:lnTo>
                    <a:pt x="3768" y="258728"/>
                  </a:lnTo>
                  <a:lnTo>
                    <a:pt x="0" y="240030"/>
                  </a:lnTo>
                  <a:lnTo>
                    <a:pt x="0" y="48006"/>
                  </a:lnTo>
                  <a:close/>
                </a:path>
              </a:pathLst>
            </a:custGeom>
            <a:ln w="6096">
              <a:solidFill>
                <a:srgbClr val="6FAC46"/>
              </a:solidFill>
            </a:ln>
          </p:spPr>
          <p:txBody>
            <a:bodyPr wrap="square" lIns="0" tIns="0" rIns="0" bIns="0" rtlCol="0"/>
            <a:lstStyle/>
            <a:p>
              <a:endParaRPr/>
            </a:p>
          </p:txBody>
        </p:sp>
        <p:sp>
          <p:nvSpPr>
            <p:cNvPr id="11" name="object 11"/>
            <p:cNvSpPr txBox="1"/>
            <p:nvPr/>
          </p:nvSpPr>
          <p:spPr>
            <a:xfrm>
              <a:off x="4612894" y="3120644"/>
              <a:ext cx="158115"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Calibri"/>
                  <a:cs typeface="Calibri"/>
                </a:rPr>
                <a:t>A</a:t>
              </a:r>
              <a:endParaRPr sz="1800">
                <a:latin typeface="Calibri"/>
                <a:cs typeface="Calibri"/>
              </a:endParaRPr>
            </a:p>
          </p:txBody>
        </p:sp>
        <p:sp>
          <p:nvSpPr>
            <p:cNvPr id="12" name="object 12"/>
            <p:cNvSpPr/>
            <p:nvPr/>
          </p:nvSpPr>
          <p:spPr>
            <a:xfrm>
              <a:off x="4439411" y="3788664"/>
              <a:ext cx="504443" cy="288036"/>
            </a:xfrm>
            <a:prstGeom prst="rect">
              <a:avLst/>
            </a:prstGeom>
            <a:blipFill>
              <a:blip r:embed="rId2" cstate="print"/>
              <a:stretch>
                <a:fillRect/>
              </a:stretch>
            </a:blipFill>
          </p:spPr>
          <p:txBody>
            <a:bodyPr wrap="square" lIns="0" tIns="0" rIns="0" bIns="0" rtlCol="0"/>
            <a:lstStyle/>
            <a:p>
              <a:endParaRPr/>
            </a:p>
          </p:txBody>
        </p:sp>
        <p:sp>
          <p:nvSpPr>
            <p:cNvPr id="13" name="object 13"/>
            <p:cNvSpPr/>
            <p:nvPr/>
          </p:nvSpPr>
          <p:spPr>
            <a:xfrm>
              <a:off x="4439411" y="3788664"/>
              <a:ext cx="504825" cy="288290"/>
            </a:xfrm>
            <a:custGeom>
              <a:avLst/>
              <a:gdLst/>
              <a:ahLst/>
              <a:cxnLst/>
              <a:rect l="l" t="t" r="r" b="b"/>
              <a:pathLst>
                <a:path w="504825" h="288289">
                  <a:moveTo>
                    <a:pt x="0" y="48006"/>
                  </a:moveTo>
                  <a:lnTo>
                    <a:pt x="3768" y="29307"/>
                  </a:lnTo>
                  <a:lnTo>
                    <a:pt x="14049" y="14049"/>
                  </a:lnTo>
                  <a:lnTo>
                    <a:pt x="29307" y="3768"/>
                  </a:lnTo>
                  <a:lnTo>
                    <a:pt x="48005" y="0"/>
                  </a:lnTo>
                  <a:lnTo>
                    <a:pt x="456438" y="0"/>
                  </a:lnTo>
                  <a:lnTo>
                    <a:pt x="475136" y="3768"/>
                  </a:lnTo>
                  <a:lnTo>
                    <a:pt x="490394" y="14049"/>
                  </a:lnTo>
                  <a:lnTo>
                    <a:pt x="500675" y="29307"/>
                  </a:lnTo>
                  <a:lnTo>
                    <a:pt x="504443" y="48006"/>
                  </a:lnTo>
                  <a:lnTo>
                    <a:pt x="504443" y="240030"/>
                  </a:lnTo>
                  <a:lnTo>
                    <a:pt x="500675" y="258728"/>
                  </a:lnTo>
                  <a:lnTo>
                    <a:pt x="490394" y="273986"/>
                  </a:lnTo>
                  <a:lnTo>
                    <a:pt x="475136" y="284267"/>
                  </a:lnTo>
                  <a:lnTo>
                    <a:pt x="456438" y="288036"/>
                  </a:lnTo>
                  <a:lnTo>
                    <a:pt x="48005" y="288036"/>
                  </a:lnTo>
                  <a:lnTo>
                    <a:pt x="29307" y="284267"/>
                  </a:lnTo>
                  <a:lnTo>
                    <a:pt x="14049" y="273986"/>
                  </a:lnTo>
                  <a:lnTo>
                    <a:pt x="3768" y="258728"/>
                  </a:lnTo>
                  <a:lnTo>
                    <a:pt x="0" y="240030"/>
                  </a:lnTo>
                  <a:lnTo>
                    <a:pt x="0" y="48006"/>
                  </a:lnTo>
                  <a:close/>
                </a:path>
              </a:pathLst>
            </a:custGeom>
            <a:ln w="6096">
              <a:solidFill>
                <a:srgbClr val="6FAC46"/>
              </a:solidFill>
            </a:ln>
          </p:spPr>
          <p:txBody>
            <a:bodyPr wrap="square" lIns="0" tIns="0" rIns="0" bIns="0" rtlCol="0"/>
            <a:lstStyle/>
            <a:p>
              <a:endParaRPr/>
            </a:p>
          </p:txBody>
        </p:sp>
        <p:sp>
          <p:nvSpPr>
            <p:cNvPr id="14" name="object 14"/>
            <p:cNvSpPr txBox="1"/>
            <p:nvPr/>
          </p:nvSpPr>
          <p:spPr>
            <a:xfrm>
              <a:off x="4617465" y="3768979"/>
              <a:ext cx="149860"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Calibri"/>
                  <a:cs typeface="Calibri"/>
                </a:rPr>
                <a:t>B</a:t>
              </a:r>
              <a:endParaRPr sz="1800">
                <a:latin typeface="Calibri"/>
                <a:cs typeface="Calibri"/>
              </a:endParaRPr>
            </a:p>
          </p:txBody>
        </p:sp>
        <p:sp>
          <p:nvSpPr>
            <p:cNvPr id="15" name="object 15"/>
            <p:cNvSpPr/>
            <p:nvPr/>
          </p:nvSpPr>
          <p:spPr>
            <a:xfrm>
              <a:off x="2279904" y="3860291"/>
              <a:ext cx="504444" cy="288035"/>
            </a:xfrm>
            <a:prstGeom prst="rect">
              <a:avLst/>
            </a:prstGeom>
            <a:blipFill>
              <a:blip r:embed="rId3" cstate="print"/>
              <a:stretch>
                <a:fillRect/>
              </a:stretch>
            </a:blipFill>
          </p:spPr>
          <p:txBody>
            <a:bodyPr wrap="square" lIns="0" tIns="0" rIns="0" bIns="0" rtlCol="0"/>
            <a:lstStyle/>
            <a:p>
              <a:endParaRPr/>
            </a:p>
          </p:txBody>
        </p:sp>
        <p:sp>
          <p:nvSpPr>
            <p:cNvPr id="16" name="object 16"/>
            <p:cNvSpPr/>
            <p:nvPr/>
          </p:nvSpPr>
          <p:spPr>
            <a:xfrm>
              <a:off x="2279904" y="3860291"/>
              <a:ext cx="504825" cy="288290"/>
            </a:xfrm>
            <a:custGeom>
              <a:avLst/>
              <a:gdLst/>
              <a:ahLst/>
              <a:cxnLst/>
              <a:rect l="l" t="t" r="r" b="b"/>
              <a:pathLst>
                <a:path w="504825" h="288289">
                  <a:moveTo>
                    <a:pt x="0" y="48005"/>
                  </a:moveTo>
                  <a:lnTo>
                    <a:pt x="3768" y="29307"/>
                  </a:lnTo>
                  <a:lnTo>
                    <a:pt x="14049" y="14049"/>
                  </a:lnTo>
                  <a:lnTo>
                    <a:pt x="29307" y="3768"/>
                  </a:lnTo>
                  <a:lnTo>
                    <a:pt x="48006" y="0"/>
                  </a:lnTo>
                  <a:lnTo>
                    <a:pt x="456438" y="0"/>
                  </a:lnTo>
                  <a:lnTo>
                    <a:pt x="475136" y="3768"/>
                  </a:lnTo>
                  <a:lnTo>
                    <a:pt x="490394" y="14049"/>
                  </a:lnTo>
                  <a:lnTo>
                    <a:pt x="500675" y="29307"/>
                  </a:lnTo>
                  <a:lnTo>
                    <a:pt x="504444" y="48005"/>
                  </a:lnTo>
                  <a:lnTo>
                    <a:pt x="504444" y="240029"/>
                  </a:lnTo>
                  <a:lnTo>
                    <a:pt x="500675" y="258728"/>
                  </a:lnTo>
                  <a:lnTo>
                    <a:pt x="490394" y="273986"/>
                  </a:lnTo>
                  <a:lnTo>
                    <a:pt x="475136" y="284267"/>
                  </a:lnTo>
                  <a:lnTo>
                    <a:pt x="456438" y="288035"/>
                  </a:lnTo>
                  <a:lnTo>
                    <a:pt x="48006" y="288035"/>
                  </a:lnTo>
                  <a:lnTo>
                    <a:pt x="29307" y="284267"/>
                  </a:lnTo>
                  <a:lnTo>
                    <a:pt x="14049" y="273986"/>
                  </a:lnTo>
                  <a:lnTo>
                    <a:pt x="3768" y="258728"/>
                  </a:lnTo>
                  <a:lnTo>
                    <a:pt x="0" y="240029"/>
                  </a:lnTo>
                  <a:lnTo>
                    <a:pt x="0" y="48005"/>
                  </a:lnTo>
                  <a:close/>
                </a:path>
              </a:pathLst>
            </a:custGeom>
            <a:ln w="6095">
              <a:solidFill>
                <a:srgbClr val="6FAC46"/>
              </a:solidFill>
            </a:ln>
          </p:spPr>
          <p:txBody>
            <a:bodyPr wrap="square" lIns="0" tIns="0" rIns="0" bIns="0" rtlCol="0"/>
            <a:lstStyle/>
            <a:p>
              <a:endParaRPr/>
            </a:p>
          </p:txBody>
        </p:sp>
        <p:sp>
          <p:nvSpPr>
            <p:cNvPr id="17" name="object 17"/>
            <p:cNvSpPr/>
            <p:nvPr/>
          </p:nvSpPr>
          <p:spPr>
            <a:xfrm>
              <a:off x="2279904" y="4581144"/>
              <a:ext cx="504444" cy="288036"/>
            </a:xfrm>
            <a:prstGeom prst="rect">
              <a:avLst/>
            </a:prstGeom>
            <a:blipFill>
              <a:blip r:embed="rId4" cstate="print"/>
              <a:stretch>
                <a:fillRect/>
              </a:stretch>
            </a:blipFill>
          </p:spPr>
          <p:txBody>
            <a:bodyPr wrap="square" lIns="0" tIns="0" rIns="0" bIns="0" rtlCol="0"/>
            <a:lstStyle/>
            <a:p>
              <a:endParaRPr/>
            </a:p>
          </p:txBody>
        </p:sp>
        <p:sp>
          <p:nvSpPr>
            <p:cNvPr id="18" name="object 18"/>
            <p:cNvSpPr/>
            <p:nvPr/>
          </p:nvSpPr>
          <p:spPr>
            <a:xfrm>
              <a:off x="2279904" y="4581144"/>
              <a:ext cx="504825" cy="288290"/>
            </a:xfrm>
            <a:custGeom>
              <a:avLst/>
              <a:gdLst/>
              <a:ahLst/>
              <a:cxnLst/>
              <a:rect l="l" t="t" r="r" b="b"/>
              <a:pathLst>
                <a:path w="504825" h="288289">
                  <a:moveTo>
                    <a:pt x="0" y="48005"/>
                  </a:moveTo>
                  <a:lnTo>
                    <a:pt x="3768" y="29307"/>
                  </a:lnTo>
                  <a:lnTo>
                    <a:pt x="14049" y="14049"/>
                  </a:lnTo>
                  <a:lnTo>
                    <a:pt x="29307" y="3768"/>
                  </a:lnTo>
                  <a:lnTo>
                    <a:pt x="48006" y="0"/>
                  </a:lnTo>
                  <a:lnTo>
                    <a:pt x="456438" y="0"/>
                  </a:lnTo>
                  <a:lnTo>
                    <a:pt x="475136" y="3768"/>
                  </a:lnTo>
                  <a:lnTo>
                    <a:pt x="490394" y="14049"/>
                  </a:lnTo>
                  <a:lnTo>
                    <a:pt x="500675" y="29307"/>
                  </a:lnTo>
                  <a:lnTo>
                    <a:pt x="504444" y="48005"/>
                  </a:lnTo>
                  <a:lnTo>
                    <a:pt x="504444" y="240029"/>
                  </a:lnTo>
                  <a:lnTo>
                    <a:pt x="500675" y="258728"/>
                  </a:lnTo>
                  <a:lnTo>
                    <a:pt x="490394" y="273986"/>
                  </a:lnTo>
                  <a:lnTo>
                    <a:pt x="475136" y="284267"/>
                  </a:lnTo>
                  <a:lnTo>
                    <a:pt x="456438" y="288035"/>
                  </a:lnTo>
                  <a:lnTo>
                    <a:pt x="48006" y="288035"/>
                  </a:lnTo>
                  <a:lnTo>
                    <a:pt x="29307" y="284267"/>
                  </a:lnTo>
                  <a:lnTo>
                    <a:pt x="14049" y="273986"/>
                  </a:lnTo>
                  <a:lnTo>
                    <a:pt x="3768" y="258728"/>
                  </a:lnTo>
                  <a:lnTo>
                    <a:pt x="0" y="240029"/>
                  </a:lnTo>
                  <a:lnTo>
                    <a:pt x="0" y="48005"/>
                  </a:lnTo>
                  <a:close/>
                </a:path>
              </a:pathLst>
            </a:custGeom>
            <a:ln w="6096">
              <a:solidFill>
                <a:srgbClr val="6FAC46"/>
              </a:solidFill>
            </a:ln>
          </p:spPr>
          <p:txBody>
            <a:bodyPr wrap="square" lIns="0" tIns="0" rIns="0" bIns="0" rtlCol="0"/>
            <a:lstStyle/>
            <a:p>
              <a:endParaRPr/>
            </a:p>
          </p:txBody>
        </p:sp>
        <p:sp>
          <p:nvSpPr>
            <p:cNvPr id="19" name="object 19"/>
            <p:cNvSpPr/>
            <p:nvPr/>
          </p:nvSpPr>
          <p:spPr>
            <a:xfrm>
              <a:off x="2279904" y="4221479"/>
              <a:ext cx="504444" cy="288036"/>
            </a:xfrm>
            <a:prstGeom prst="rect">
              <a:avLst/>
            </a:prstGeom>
            <a:blipFill>
              <a:blip r:embed="rId5" cstate="print"/>
              <a:stretch>
                <a:fillRect/>
              </a:stretch>
            </a:blipFill>
          </p:spPr>
          <p:txBody>
            <a:bodyPr wrap="square" lIns="0" tIns="0" rIns="0" bIns="0" rtlCol="0"/>
            <a:lstStyle/>
            <a:p>
              <a:endParaRPr/>
            </a:p>
          </p:txBody>
        </p:sp>
        <p:sp>
          <p:nvSpPr>
            <p:cNvPr id="20" name="object 20"/>
            <p:cNvSpPr/>
            <p:nvPr/>
          </p:nvSpPr>
          <p:spPr>
            <a:xfrm>
              <a:off x="2279904" y="4221479"/>
              <a:ext cx="504825" cy="288290"/>
            </a:xfrm>
            <a:custGeom>
              <a:avLst/>
              <a:gdLst/>
              <a:ahLst/>
              <a:cxnLst/>
              <a:rect l="l" t="t" r="r" b="b"/>
              <a:pathLst>
                <a:path w="504825" h="288289">
                  <a:moveTo>
                    <a:pt x="0" y="48006"/>
                  </a:moveTo>
                  <a:lnTo>
                    <a:pt x="3768" y="29307"/>
                  </a:lnTo>
                  <a:lnTo>
                    <a:pt x="14049" y="14049"/>
                  </a:lnTo>
                  <a:lnTo>
                    <a:pt x="29307" y="3768"/>
                  </a:lnTo>
                  <a:lnTo>
                    <a:pt x="48006" y="0"/>
                  </a:lnTo>
                  <a:lnTo>
                    <a:pt x="456438" y="0"/>
                  </a:lnTo>
                  <a:lnTo>
                    <a:pt x="475136" y="3768"/>
                  </a:lnTo>
                  <a:lnTo>
                    <a:pt x="490394" y="14049"/>
                  </a:lnTo>
                  <a:lnTo>
                    <a:pt x="500675" y="29307"/>
                  </a:lnTo>
                  <a:lnTo>
                    <a:pt x="504444" y="48006"/>
                  </a:lnTo>
                  <a:lnTo>
                    <a:pt x="504444" y="240030"/>
                  </a:lnTo>
                  <a:lnTo>
                    <a:pt x="500675" y="258728"/>
                  </a:lnTo>
                  <a:lnTo>
                    <a:pt x="490394" y="273986"/>
                  </a:lnTo>
                  <a:lnTo>
                    <a:pt x="475136" y="284267"/>
                  </a:lnTo>
                  <a:lnTo>
                    <a:pt x="456438" y="288036"/>
                  </a:lnTo>
                  <a:lnTo>
                    <a:pt x="48006" y="288036"/>
                  </a:lnTo>
                  <a:lnTo>
                    <a:pt x="29307" y="284267"/>
                  </a:lnTo>
                  <a:lnTo>
                    <a:pt x="14049" y="273986"/>
                  </a:lnTo>
                  <a:lnTo>
                    <a:pt x="3768" y="258728"/>
                  </a:lnTo>
                  <a:lnTo>
                    <a:pt x="0" y="240030"/>
                  </a:lnTo>
                  <a:lnTo>
                    <a:pt x="0" y="48006"/>
                  </a:lnTo>
                  <a:close/>
                </a:path>
              </a:pathLst>
            </a:custGeom>
            <a:ln w="6096">
              <a:solidFill>
                <a:srgbClr val="6FAC46"/>
              </a:solidFill>
            </a:ln>
          </p:spPr>
          <p:txBody>
            <a:bodyPr wrap="square" lIns="0" tIns="0" rIns="0" bIns="0" rtlCol="0"/>
            <a:lstStyle/>
            <a:p>
              <a:endParaRPr/>
            </a:p>
          </p:txBody>
        </p:sp>
        <p:sp>
          <p:nvSpPr>
            <p:cNvPr id="21" name="object 21"/>
            <p:cNvSpPr/>
            <p:nvPr/>
          </p:nvSpPr>
          <p:spPr>
            <a:xfrm>
              <a:off x="4439411" y="5373623"/>
              <a:ext cx="504443" cy="288035"/>
            </a:xfrm>
            <a:prstGeom prst="rect">
              <a:avLst/>
            </a:prstGeom>
            <a:blipFill>
              <a:blip r:embed="rId6" cstate="print"/>
              <a:stretch>
                <a:fillRect/>
              </a:stretch>
            </a:blipFill>
          </p:spPr>
          <p:txBody>
            <a:bodyPr wrap="square" lIns="0" tIns="0" rIns="0" bIns="0" rtlCol="0"/>
            <a:lstStyle/>
            <a:p>
              <a:endParaRPr/>
            </a:p>
          </p:txBody>
        </p:sp>
        <p:sp>
          <p:nvSpPr>
            <p:cNvPr id="22" name="object 22"/>
            <p:cNvSpPr/>
            <p:nvPr/>
          </p:nvSpPr>
          <p:spPr>
            <a:xfrm>
              <a:off x="4439411" y="5373623"/>
              <a:ext cx="504825" cy="288290"/>
            </a:xfrm>
            <a:custGeom>
              <a:avLst/>
              <a:gdLst/>
              <a:ahLst/>
              <a:cxnLst/>
              <a:rect l="l" t="t" r="r" b="b"/>
              <a:pathLst>
                <a:path w="504825" h="288289">
                  <a:moveTo>
                    <a:pt x="0" y="48006"/>
                  </a:moveTo>
                  <a:lnTo>
                    <a:pt x="3768" y="29307"/>
                  </a:lnTo>
                  <a:lnTo>
                    <a:pt x="14049" y="14049"/>
                  </a:lnTo>
                  <a:lnTo>
                    <a:pt x="29307" y="3768"/>
                  </a:lnTo>
                  <a:lnTo>
                    <a:pt x="48005" y="0"/>
                  </a:lnTo>
                  <a:lnTo>
                    <a:pt x="456438" y="0"/>
                  </a:lnTo>
                  <a:lnTo>
                    <a:pt x="475136" y="3768"/>
                  </a:lnTo>
                  <a:lnTo>
                    <a:pt x="490394" y="14049"/>
                  </a:lnTo>
                  <a:lnTo>
                    <a:pt x="500675" y="29307"/>
                  </a:lnTo>
                  <a:lnTo>
                    <a:pt x="504443" y="48006"/>
                  </a:lnTo>
                  <a:lnTo>
                    <a:pt x="504443" y="240029"/>
                  </a:lnTo>
                  <a:lnTo>
                    <a:pt x="500675" y="258718"/>
                  </a:lnTo>
                  <a:lnTo>
                    <a:pt x="490394" y="273977"/>
                  </a:lnTo>
                  <a:lnTo>
                    <a:pt x="475136" y="284264"/>
                  </a:lnTo>
                  <a:lnTo>
                    <a:pt x="456438" y="288035"/>
                  </a:lnTo>
                  <a:lnTo>
                    <a:pt x="48005" y="288035"/>
                  </a:lnTo>
                  <a:lnTo>
                    <a:pt x="29307" y="284264"/>
                  </a:lnTo>
                  <a:lnTo>
                    <a:pt x="14049" y="273977"/>
                  </a:lnTo>
                  <a:lnTo>
                    <a:pt x="3768" y="258718"/>
                  </a:lnTo>
                  <a:lnTo>
                    <a:pt x="0" y="240029"/>
                  </a:lnTo>
                  <a:lnTo>
                    <a:pt x="0" y="48006"/>
                  </a:lnTo>
                  <a:close/>
                </a:path>
              </a:pathLst>
            </a:custGeom>
            <a:ln w="6096">
              <a:solidFill>
                <a:srgbClr val="6FAC46"/>
              </a:solidFill>
            </a:ln>
          </p:spPr>
          <p:txBody>
            <a:bodyPr wrap="square" lIns="0" tIns="0" rIns="0" bIns="0" rtlCol="0"/>
            <a:lstStyle/>
            <a:p>
              <a:endParaRPr/>
            </a:p>
          </p:txBody>
        </p:sp>
        <p:sp>
          <p:nvSpPr>
            <p:cNvPr id="23" name="object 23"/>
            <p:cNvSpPr txBox="1"/>
            <p:nvPr/>
          </p:nvSpPr>
          <p:spPr>
            <a:xfrm>
              <a:off x="4626609" y="5352999"/>
              <a:ext cx="130810" cy="300355"/>
            </a:xfrm>
            <a:prstGeom prst="rect">
              <a:avLst/>
            </a:prstGeom>
          </p:spPr>
          <p:txBody>
            <a:bodyPr vert="horz" wrap="square" lIns="0" tIns="12700" rIns="0" bIns="0" rtlCol="0">
              <a:spAutoFit/>
            </a:bodyPr>
            <a:lstStyle/>
            <a:p>
              <a:pPr marL="12700">
                <a:lnSpc>
                  <a:spcPct val="100000"/>
                </a:lnSpc>
                <a:spcBef>
                  <a:spcPts val="100"/>
                </a:spcBef>
              </a:pPr>
              <a:r>
                <a:rPr sz="1800" dirty="0">
                  <a:latin typeface="Calibri"/>
                  <a:cs typeface="Calibri"/>
                </a:rPr>
                <a:t>F</a:t>
              </a:r>
              <a:endParaRPr sz="1800">
                <a:latin typeface="Calibri"/>
                <a:cs typeface="Calibri"/>
              </a:endParaRPr>
            </a:p>
          </p:txBody>
        </p:sp>
        <p:sp>
          <p:nvSpPr>
            <p:cNvPr id="24" name="object 24"/>
            <p:cNvSpPr/>
            <p:nvPr/>
          </p:nvSpPr>
          <p:spPr>
            <a:xfrm>
              <a:off x="4439411" y="4581144"/>
              <a:ext cx="504443" cy="288036"/>
            </a:xfrm>
            <a:prstGeom prst="rect">
              <a:avLst/>
            </a:prstGeom>
            <a:blipFill>
              <a:blip r:embed="rId7" cstate="print"/>
              <a:stretch>
                <a:fillRect/>
              </a:stretch>
            </a:blipFill>
          </p:spPr>
          <p:txBody>
            <a:bodyPr wrap="square" lIns="0" tIns="0" rIns="0" bIns="0" rtlCol="0"/>
            <a:lstStyle/>
            <a:p>
              <a:endParaRPr/>
            </a:p>
          </p:txBody>
        </p:sp>
        <p:sp>
          <p:nvSpPr>
            <p:cNvPr id="25" name="object 25"/>
            <p:cNvSpPr/>
            <p:nvPr/>
          </p:nvSpPr>
          <p:spPr>
            <a:xfrm>
              <a:off x="4439411" y="4581144"/>
              <a:ext cx="504825" cy="288290"/>
            </a:xfrm>
            <a:custGeom>
              <a:avLst/>
              <a:gdLst/>
              <a:ahLst/>
              <a:cxnLst/>
              <a:rect l="l" t="t" r="r" b="b"/>
              <a:pathLst>
                <a:path w="504825" h="288289">
                  <a:moveTo>
                    <a:pt x="0" y="48005"/>
                  </a:moveTo>
                  <a:lnTo>
                    <a:pt x="3768" y="29307"/>
                  </a:lnTo>
                  <a:lnTo>
                    <a:pt x="14049" y="14049"/>
                  </a:lnTo>
                  <a:lnTo>
                    <a:pt x="29307" y="3768"/>
                  </a:lnTo>
                  <a:lnTo>
                    <a:pt x="48005" y="0"/>
                  </a:lnTo>
                  <a:lnTo>
                    <a:pt x="456438" y="0"/>
                  </a:lnTo>
                  <a:lnTo>
                    <a:pt x="475136" y="3768"/>
                  </a:lnTo>
                  <a:lnTo>
                    <a:pt x="490394" y="14049"/>
                  </a:lnTo>
                  <a:lnTo>
                    <a:pt x="500675" y="29307"/>
                  </a:lnTo>
                  <a:lnTo>
                    <a:pt x="504443" y="48005"/>
                  </a:lnTo>
                  <a:lnTo>
                    <a:pt x="504443" y="240029"/>
                  </a:lnTo>
                  <a:lnTo>
                    <a:pt x="500675" y="258728"/>
                  </a:lnTo>
                  <a:lnTo>
                    <a:pt x="490394" y="273986"/>
                  </a:lnTo>
                  <a:lnTo>
                    <a:pt x="475136" y="284267"/>
                  </a:lnTo>
                  <a:lnTo>
                    <a:pt x="456438" y="288035"/>
                  </a:lnTo>
                  <a:lnTo>
                    <a:pt x="48005" y="288035"/>
                  </a:lnTo>
                  <a:lnTo>
                    <a:pt x="29307" y="284267"/>
                  </a:lnTo>
                  <a:lnTo>
                    <a:pt x="14049" y="273986"/>
                  </a:lnTo>
                  <a:lnTo>
                    <a:pt x="3768" y="258728"/>
                  </a:lnTo>
                  <a:lnTo>
                    <a:pt x="0" y="240029"/>
                  </a:lnTo>
                  <a:lnTo>
                    <a:pt x="0" y="48005"/>
                  </a:lnTo>
                  <a:close/>
                </a:path>
              </a:pathLst>
            </a:custGeom>
            <a:ln w="6096">
              <a:solidFill>
                <a:srgbClr val="6FAC46"/>
              </a:solidFill>
            </a:ln>
          </p:spPr>
          <p:txBody>
            <a:bodyPr wrap="square" lIns="0" tIns="0" rIns="0" bIns="0" rtlCol="0"/>
            <a:lstStyle/>
            <a:p>
              <a:endParaRPr/>
            </a:p>
          </p:txBody>
        </p:sp>
        <p:sp>
          <p:nvSpPr>
            <p:cNvPr id="26" name="object 26"/>
            <p:cNvSpPr txBox="1"/>
            <p:nvPr/>
          </p:nvSpPr>
          <p:spPr>
            <a:xfrm>
              <a:off x="4606797" y="4561078"/>
              <a:ext cx="170180"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Calibri"/>
                  <a:cs typeface="Calibri"/>
                </a:rPr>
                <a:t>G</a:t>
              </a:r>
              <a:endParaRPr sz="1800">
                <a:latin typeface="Calibri"/>
                <a:cs typeface="Calibri"/>
              </a:endParaRPr>
            </a:p>
          </p:txBody>
        </p:sp>
        <p:sp>
          <p:nvSpPr>
            <p:cNvPr id="27" name="object 27"/>
            <p:cNvSpPr/>
            <p:nvPr/>
          </p:nvSpPr>
          <p:spPr>
            <a:xfrm>
              <a:off x="1921001" y="3647694"/>
              <a:ext cx="0" cy="2016760"/>
            </a:xfrm>
            <a:custGeom>
              <a:avLst/>
              <a:gdLst/>
              <a:ahLst/>
              <a:cxnLst/>
              <a:rect l="l" t="t" r="r" b="b"/>
              <a:pathLst>
                <a:path h="2016760">
                  <a:moveTo>
                    <a:pt x="0" y="0"/>
                  </a:moveTo>
                  <a:lnTo>
                    <a:pt x="0" y="2016226"/>
                  </a:lnTo>
                </a:path>
              </a:pathLst>
            </a:custGeom>
            <a:ln w="19812">
              <a:solidFill>
                <a:srgbClr val="4471C4"/>
              </a:solidFill>
            </a:ln>
          </p:spPr>
          <p:txBody>
            <a:bodyPr wrap="square" lIns="0" tIns="0" rIns="0" bIns="0" rtlCol="0"/>
            <a:lstStyle/>
            <a:p>
              <a:endParaRPr/>
            </a:p>
          </p:txBody>
        </p:sp>
        <p:sp>
          <p:nvSpPr>
            <p:cNvPr id="28" name="object 28"/>
            <p:cNvSpPr/>
            <p:nvPr/>
          </p:nvSpPr>
          <p:spPr>
            <a:xfrm>
              <a:off x="3144773" y="3647694"/>
              <a:ext cx="0" cy="2016760"/>
            </a:xfrm>
            <a:custGeom>
              <a:avLst/>
              <a:gdLst/>
              <a:ahLst/>
              <a:cxnLst/>
              <a:rect l="l" t="t" r="r" b="b"/>
              <a:pathLst>
                <a:path h="2016760">
                  <a:moveTo>
                    <a:pt x="0" y="0"/>
                  </a:moveTo>
                  <a:lnTo>
                    <a:pt x="0" y="2016226"/>
                  </a:lnTo>
                </a:path>
              </a:pathLst>
            </a:custGeom>
            <a:ln w="19812">
              <a:solidFill>
                <a:srgbClr val="4471C4"/>
              </a:solidFill>
            </a:ln>
          </p:spPr>
          <p:txBody>
            <a:bodyPr wrap="square" lIns="0" tIns="0" rIns="0" bIns="0" rtlCol="0"/>
            <a:lstStyle/>
            <a:p>
              <a:endParaRPr/>
            </a:p>
          </p:txBody>
        </p:sp>
        <p:sp>
          <p:nvSpPr>
            <p:cNvPr id="29" name="object 29"/>
            <p:cNvSpPr/>
            <p:nvPr/>
          </p:nvSpPr>
          <p:spPr>
            <a:xfrm>
              <a:off x="1921001" y="5663946"/>
              <a:ext cx="1224280" cy="0"/>
            </a:xfrm>
            <a:custGeom>
              <a:avLst/>
              <a:gdLst/>
              <a:ahLst/>
              <a:cxnLst/>
              <a:rect l="l" t="t" r="r" b="b"/>
              <a:pathLst>
                <a:path w="1224280">
                  <a:moveTo>
                    <a:pt x="0" y="0"/>
                  </a:moveTo>
                  <a:lnTo>
                    <a:pt x="1224153" y="0"/>
                  </a:lnTo>
                </a:path>
              </a:pathLst>
            </a:custGeom>
            <a:ln w="19812">
              <a:solidFill>
                <a:srgbClr val="4471C4"/>
              </a:solidFill>
            </a:ln>
          </p:spPr>
          <p:txBody>
            <a:bodyPr wrap="square" lIns="0" tIns="0" rIns="0" bIns="0" rtlCol="0"/>
            <a:lstStyle/>
            <a:p>
              <a:endParaRPr/>
            </a:p>
          </p:txBody>
        </p:sp>
        <p:sp>
          <p:nvSpPr>
            <p:cNvPr id="30" name="object 30"/>
            <p:cNvSpPr txBox="1"/>
            <p:nvPr/>
          </p:nvSpPr>
          <p:spPr>
            <a:xfrm>
              <a:off x="1607947" y="5742228"/>
              <a:ext cx="2063114" cy="642620"/>
            </a:xfrm>
            <a:prstGeom prst="rect">
              <a:avLst/>
            </a:prstGeom>
          </p:spPr>
          <p:txBody>
            <a:bodyPr vert="horz" wrap="square" lIns="0" tIns="12700" rIns="0" bIns="0" rtlCol="0">
              <a:spAutoFit/>
            </a:bodyPr>
            <a:lstStyle/>
            <a:p>
              <a:pPr algn="ctr">
                <a:lnSpc>
                  <a:spcPct val="100000"/>
                </a:lnSpc>
                <a:spcBef>
                  <a:spcPts val="100"/>
                </a:spcBef>
              </a:pPr>
              <a:r>
                <a:rPr sz="2400" b="1" spc="-5" dirty="0">
                  <a:latin typeface="Calibri"/>
                  <a:cs typeface="Calibri"/>
                </a:rPr>
                <a:t>Product</a:t>
              </a:r>
              <a:r>
                <a:rPr sz="2400" b="1" spc="-105" dirty="0">
                  <a:latin typeface="Calibri"/>
                  <a:cs typeface="Calibri"/>
                </a:rPr>
                <a:t> </a:t>
              </a:r>
              <a:r>
                <a:rPr sz="2400" b="1" dirty="0">
                  <a:latin typeface="Calibri"/>
                  <a:cs typeface="Calibri"/>
                </a:rPr>
                <a:t>Backlog</a:t>
              </a:r>
              <a:endParaRPr sz="2400">
                <a:latin typeface="Calibri"/>
                <a:cs typeface="Calibri"/>
              </a:endParaRPr>
            </a:p>
            <a:p>
              <a:pPr algn="ctr">
                <a:lnSpc>
                  <a:spcPct val="100000"/>
                </a:lnSpc>
                <a:spcBef>
                  <a:spcPts val="55"/>
                </a:spcBef>
              </a:pPr>
              <a:r>
                <a:rPr sz="1600" spc="-10" dirty="0">
                  <a:latin typeface="Calibri"/>
                  <a:cs typeface="Calibri"/>
                </a:rPr>
                <a:t>(lista</a:t>
              </a:r>
              <a:r>
                <a:rPr sz="1600" spc="-25" dirty="0">
                  <a:latin typeface="Calibri"/>
                  <a:cs typeface="Calibri"/>
                </a:rPr>
                <a:t> </a:t>
              </a:r>
              <a:r>
                <a:rPr sz="1600" spc="-10" dirty="0">
                  <a:latin typeface="Calibri"/>
                  <a:cs typeface="Calibri"/>
                </a:rPr>
                <a:t>ordenada)</a:t>
              </a:r>
              <a:endParaRPr sz="1600">
                <a:latin typeface="Calibri"/>
                <a:cs typeface="Calibri"/>
              </a:endParaRPr>
            </a:p>
          </p:txBody>
        </p:sp>
        <p:sp>
          <p:nvSpPr>
            <p:cNvPr id="31" name="object 31"/>
            <p:cNvSpPr txBox="1"/>
            <p:nvPr/>
          </p:nvSpPr>
          <p:spPr>
            <a:xfrm>
              <a:off x="4527041" y="2044953"/>
              <a:ext cx="1831975" cy="391160"/>
            </a:xfrm>
            <a:prstGeom prst="rect">
              <a:avLst/>
            </a:prstGeom>
          </p:spPr>
          <p:txBody>
            <a:bodyPr vert="horz" wrap="square" lIns="0" tIns="12700" rIns="0" bIns="0" rtlCol="0">
              <a:spAutoFit/>
            </a:bodyPr>
            <a:lstStyle/>
            <a:p>
              <a:pPr marL="12700">
                <a:lnSpc>
                  <a:spcPct val="100000"/>
                </a:lnSpc>
                <a:spcBef>
                  <a:spcPts val="100"/>
                </a:spcBef>
              </a:pPr>
              <a:r>
                <a:rPr sz="2400" b="1" spc="-10" dirty="0">
                  <a:latin typeface="Calibri"/>
                  <a:cs typeface="Calibri"/>
                </a:rPr>
                <a:t>Sprint</a:t>
              </a:r>
              <a:r>
                <a:rPr sz="2400" b="1" spc="-55" dirty="0">
                  <a:latin typeface="Calibri"/>
                  <a:cs typeface="Calibri"/>
                </a:rPr>
                <a:t> </a:t>
              </a:r>
              <a:r>
                <a:rPr sz="2400" b="1" dirty="0">
                  <a:latin typeface="Calibri"/>
                  <a:cs typeface="Calibri"/>
                </a:rPr>
                <a:t>Backlog</a:t>
              </a:r>
              <a:endParaRPr sz="2400">
                <a:latin typeface="Calibri"/>
                <a:cs typeface="Calibri"/>
              </a:endParaRPr>
            </a:p>
          </p:txBody>
        </p:sp>
        <p:sp>
          <p:nvSpPr>
            <p:cNvPr id="32" name="object 32"/>
            <p:cNvSpPr/>
            <p:nvPr/>
          </p:nvSpPr>
          <p:spPr>
            <a:xfrm>
              <a:off x="2279904" y="4940808"/>
              <a:ext cx="504444" cy="288036"/>
            </a:xfrm>
            <a:prstGeom prst="rect">
              <a:avLst/>
            </a:prstGeom>
            <a:blipFill>
              <a:blip r:embed="rId5" cstate="print"/>
              <a:stretch>
                <a:fillRect/>
              </a:stretch>
            </a:blipFill>
          </p:spPr>
          <p:txBody>
            <a:bodyPr wrap="square" lIns="0" tIns="0" rIns="0" bIns="0" rtlCol="0"/>
            <a:lstStyle/>
            <a:p>
              <a:endParaRPr/>
            </a:p>
          </p:txBody>
        </p:sp>
        <p:sp>
          <p:nvSpPr>
            <p:cNvPr id="33" name="object 33"/>
            <p:cNvSpPr/>
            <p:nvPr/>
          </p:nvSpPr>
          <p:spPr>
            <a:xfrm>
              <a:off x="2279904" y="4940808"/>
              <a:ext cx="504825" cy="288290"/>
            </a:xfrm>
            <a:custGeom>
              <a:avLst/>
              <a:gdLst/>
              <a:ahLst/>
              <a:cxnLst/>
              <a:rect l="l" t="t" r="r" b="b"/>
              <a:pathLst>
                <a:path w="504825" h="288289">
                  <a:moveTo>
                    <a:pt x="0" y="48006"/>
                  </a:moveTo>
                  <a:lnTo>
                    <a:pt x="3768" y="29307"/>
                  </a:lnTo>
                  <a:lnTo>
                    <a:pt x="14049" y="14049"/>
                  </a:lnTo>
                  <a:lnTo>
                    <a:pt x="29307" y="3768"/>
                  </a:lnTo>
                  <a:lnTo>
                    <a:pt x="48006" y="0"/>
                  </a:lnTo>
                  <a:lnTo>
                    <a:pt x="456438" y="0"/>
                  </a:lnTo>
                  <a:lnTo>
                    <a:pt x="475136" y="3768"/>
                  </a:lnTo>
                  <a:lnTo>
                    <a:pt x="490394" y="14049"/>
                  </a:lnTo>
                  <a:lnTo>
                    <a:pt x="500675" y="29307"/>
                  </a:lnTo>
                  <a:lnTo>
                    <a:pt x="504444" y="48006"/>
                  </a:lnTo>
                  <a:lnTo>
                    <a:pt x="504444" y="240030"/>
                  </a:lnTo>
                  <a:lnTo>
                    <a:pt x="500675" y="258728"/>
                  </a:lnTo>
                  <a:lnTo>
                    <a:pt x="490394" y="273986"/>
                  </a:lnTo>
                  <a:lnTo>
                    <a:pt x="475136" y="284267"/>
                  </a:lnTo>
                  <a:lnTo>
                    <a:pt x="456438" y="288036"/>
                  </a:lnTo>
                  <a:lnTo>
                    <a:pt x="48006" y="288036"/>
                  </a:lnTo>
                  <a:lnTo>
                    <a:pt x="29307" y="284267"/>
                  </a:lnTo>
                  <a:lnTo>
                    <a:pt x="14049" y="273986"/>
                  </a:lnTo>
                  <a:lnTo>
                    <a:pt x="3768" y="258728"/>
                  </a:lnTo>
                  <a:lnTo>
                    <a:pt x="0" y="240030"/>
                  </a:lnTo>
                  <a:lnTo>
                    <a:pt x="0" y="48006"/>
                  </a:lnTo>
                  <a:close/>
                </a:path>
              </a:pathLst>
            </a:custGeom>
            <a:ln w="6096">
              <a:solidFill>
                <a:srgbClr val="6FAC46"/>
              </a:solidFill>
            </a:ln>
          </p:spPr>
          <p:txBody>
            <a:bodyPr wrap="square" lIns="0" tIns="0" rIns="0" bIns="0" rtlCol="0"/>
            <a:lstStyle/>
            <a:p>
              <a:endParaRPr/>
            </a:p>
          </p:txBody>
        </p:sp>
        <p:sp>
          <p:nvSpPr>
            <p:cNvPr id="34" name="object 34"/>
            <p:cNvSpPr/>
            <p:nvPr/>
          </p:nvSpPr>
          <p:spPr>
            <a:xfrm>
              <a:off x="2279904" y="5300471"/>
              <a:ext cx="504444" cy="288036"/>
            </a:xfrm>
            <a:prstGeom prst="rect">
              <a:avLst/>
            </a:prstGeom>
            <a:blipFill>
              <a:blip r:embed="rId8" cstate="print"/>
              <a:stretch>
                <a:fillRect/>
              </a:stretch>
            </a:blipFill>
          </p:spPr>
          <p:txBody>
            <a:bodyPr wrap="square" lIns="0" tIns="0" rIns="0" bIns="0" rtlCol="0"/>
            <a:lstStyle/>
            <a:p>
              <a:endParaRPr/>
            </a:p>
          </p:txBody>
        </p:sp>
        <p:sp>
          <p:nvSpPr>
            <p:cNvPr id="35" name="object 35"/>
            <p:cNvSpPr/>
            <p:nvPr/>
          </p:nvSpPr>
          <p:spPr>
            <a:xfrm>
              <a:off x="2279904" y="5300471"/>
              <a:ext cx="504825" cy="288290"/>
            </a:xfrm>
            <a:custGeom>
              <a:avLst/>
              <a:gdLst/>
              <a:ahLst/>
              <a:cxnLst/>
              <a:rect l="l" t="t" r="r" b="b"/>
              <a:pathLst>
                <a:path w="504825" h="288289">
                  <a:moveTo>
                    <a:pt x="0" y="48005"/>
                  </a:moveTo>
                  <a:lnTo>
                    <a:pt x="3768" y="29307"/>
                  </a:lnTo>
                  <a:lnTo>
                    <a:pt x="14049" y="14049"/>
                  </a:lnTo>
                  <a:lnTo>
                    <a:pt x="29307" y="3768"/>
                  </a:lnTo>
                  <a:lnTo>
                    <a:pt x="48006" y="0"/>
                  </a:lnTo>
                  <a:lnTo>
                    <a:pt x="456438" y="0"/>
                  </a:lnTo>
                  <a:lnTo>
                    <a:pt x="475136" y="3768"/>
                  </a:lnTo>
                  <a:lnTo>
                    <a:pt x="490394" y="14049"/>
                  </a:lnTo>
                  <a:lnTo>
                    <a:pt x="500675" y="29307"/>
                  </a:lnTo>
                  <a:lnTo>
                    <a:pt x="504444" y="48005"/>
                  </a:lnTo>
                  <a:lnTo>
                    <a:pt x="504444" y="240029"/>
                  </a:lnTo>
                  <a:lnTo>
                    <a:pt x="500675" y="258728"/>
                  </a:lnTo>
                  <a:lnTo>
                    <a:pt x="490394" y="273986"/>
                  </a:lnTo>
                  <a:lnTo>
                    <a:pt x="475136" y="284267"/>
                  </a:lnTo>
                  <a:lnTo>
                    <a:pt x="456438" y="288035"/>
                  </a:lnTo>
                  <a:lnTo>
                    <a:pt x="48006" y="288035"/>
                  </a:lnTo>
                  <a:lnTo>
                    <a:pt x="29307" y="284267"/>
                  </a:lnTo>
                  <a:lnTo>
                    <a:pt x="14049" y="273986"/>
                  </a:lnTo>
                  <a:lnTo>
                    <a:pt x="3768" y="258728"/>
                  </a:lnTo>
                  <a:lnTo>
                    <a:pt x="0" y="240029"/>
                  </a:lnTo>
                  <a:lnTo>
                    <a:pt x="0" y="48005"/>
                  </a:lnTo>
                  <a:close/>
                </a:path>
              </a:pathLst>
            </a:custGeom>
            <a:ln w="6096">
              <a:solidFill>
                <a:srgbClr val="6FAC46"/>
              </a:solidFill>
            </a:ln>
          </p:spPr>
          <p:txBody>
            <a:bodyPr wrap="square" lIns="0" tIns="0" rIns="0" bIns="0" rtlCol="0"/>
            <a:lstStyle/>
            <a:p>
              <a:endParaRPr/>
            </a:p>
          </p:txBody>
        </p:sp>
        <p:sp>
          <p:nvSpPr>
            <p:cNvPr id="36" name="object 36"/>
            <p:cNvSpPr txBox="1"/>
            <p:nvPr/>
          </p:nvSpPr>
          <p:spPr>
            <a:xfrm>
              <a:off x="2447925" y="3754881"/>
              <a:ext cx="168275" cy="1826260"/>
            </a:xfrm>
            <a:prstGeom prst="rect">
              <a:avLst/>
            </a:prstGeom>
          </p:spPr>
          <p:txBody>
            <a:bodyPr vert="horz" wrap="square" lIns="0" tIns="12700" rIns="0" bIns="0" rtlCol="0">
              <a:spAutoFit/>
            </a:bodyPr>
            <a:lstStyle/>
            <a:p>
              <a:pPr marL="12700" marR="5080" indent="10160" algn="just">
                <a:lnSpc>
                  <a:spcPct val="131300"/>
                </a:lnSpc>
                <a:spcBef>
                  <a:spcPts val="100"/>
                </a:spcBef>
              </a:pPr>
              <a:r>
                <a:rPr sz="1800" dirty="0">
                  <a:latin typeface="Calibri"/>
                  <a:cs typeface="Calibri"/>
                </a:rPr>
                <a:t>C  E  D  H  I</a:t>
              </a:r>
              <a:endParaRPr sz="1800">
                <a:latin typeface="Calibri"/>
                <a:cs typeface="Calibri"/>
              </a:endParaRPr>
            </a:p>
          </p:txBody>
        </p:sp>
        <p:sp>
          <p:nvSpPr>
            <p:cNvPr id="37" name="object 37"/>
            <p:cNvSpPr/>
            <p:nvPr/>
          </p:nvSpPr>
          <p:spPr>
            <a:xfrm>
              <a:off x="2496311" y="3107435"/>
              <a:ext cx="1286255" cy="681227"/>
            </a:xfrm>
            <a:prstGeom prst="rect">
              <a:avLst/>
            </a:prstGeom>
            <a:blipFill>
              <a:blip r:embed="rId9" cstate="print"/>
              <a:stretch>
                <a:fillRect/>
              </a:stretch>
            </a:blipFill>
          </p:spPr>
          <p:txBody>
            <a:bodyPr wrap="square" lIns="0" tIns="0" rIns="0" bIns="0" rtlCol="0"/>
            <a:lstStyle/>
            <a:p>
              <a:endParaRPr/>
            </a:p>
          </p:txBody>
        </p:sp>
        <p:sp>
          <p:nvSpPr>
            <p:cNvPr id="38" name="object 38"/>
            <p:cNvSpPr/>
            <p:nvPr/>
          </p:nvSpPr>
          <p:spPr>
            <a:xfrm>
              <a:off x="2496311" y="3107435"/>
              <a:ext cx="1286510" cy="681355"/>
            </a:xfrm>
            <a:custGeom>
              <a:avLst/>
              <a:gdLst/>
              <a:ahLst/>
              <a:cxnLst/>
              <a:rect l="l" t="t" r="r" b="b"/>
              <a:pathLst>
                <a:path w="1286510" h="681354">
                  <a:moveTo>
                    <a:pt x="0" y="681227"/>
                  </a:moveTo>
                  <a:lnTo>
                    <a:pt x="0" y="383159"/>
                  </a:lnTo>
                  <a:lnTo>
                    <a:pt x="3901" y="334817"/>
                  </a:lnTo>
                  <a:lnTo>
                    <a:pt x="15198" y="288956"/>
                  </a:lnTo>
                  <a:lnTo>
                    <a:pt x="33275" y="246191"/>
                  </a:lnTo>
                  <a:lnTo>
                    <a:pt x="57517" y="207134"/>
                  </a:lnTo>
                  <a:lnTo>
                    <a:pt x="87312" y="172402"/>
                  </a:lnTo>
                  <a:lnTo>
                    <a:pt x="122044" y="142607"/>
                  </a:lnTo>
                  <a:lnTo>
                    <a:pt x="161101" y="118365"/>
                  </a:lnTo>
                  <a:lnTo>
                    <a:pt x="203866" y="100288"/>
                  </a:lnTo>
                  <a:lnTo>
                    <a:pt x="249727" y="88991"/>
                  </a:lnTo>
                  <a:lnTo>
                    <a:pt x="298069" y="85089"/>
                  </a:lnTo>
                  <a:lnTo>
                    <a:pt x="1115949" y="85216"/>
                  </a:lnTo>
                  <a:lnTo>
                    <a:pt x="1115949" y="0"/>
                  </a:lnTo>
                  <a:lnTo>
                    <a:pt x="1286255" y="170306"/>
                  </a:lnTo>
                  <a:lnTo>
                    <a:pt x="1115949" y="340613"/>
                  </a:lnTo>
                  <a:lnTo>
                    <a:pt x="1115949" y="255524"/>
                  </a:lnTo>
                  <a:lnTo>
                    <a:pt x="298069" y="255524"/>
                  </a:lnTo>
                  <a:lnTo>
                    <a:pt x="248316" y="265555"/>
                  </a:lnTo>
                  <a:lnTo>
                    <a:pt x="207708" y="292909"/>
                  </a:lnTo>
                  <a:lnTo>
                    <a:pt x="180340" y="333480"/>
                  </a:lnTo>
                  <a:lnTo>
                    <a:pt x="170306" y="383159"/>
                  </a:lnTo>
                  <a:lnTo>
                    <a:pt x="170306" y="681227"/>
                  </a:lnTo>
                  <a:lnTo>
                    <a:pt x="0" y="681227"/>
                  </a:lnTo>
                  <a:close/>
                </a:path>
              </a:pathLst>
            </a:custGeom>
            <a:ln w="6095">
              <a:solidFill>
                <a:srgbClr val="5B9BD4"/>
              </a:solidFill>
            </a:ln>
          </p:spPr>
          <p:txBody>
            <a:bodyPr wrap="square" lIns="0" tIns="0" rIns="0" bIns="0" rtlCol="0"/>
            <a:lstStyle/>
            <a:p>
              <a:endParaRPr/>
            </a:p>
          </p:txBody>
        </p:sp>
        <p:sp>
          <p:nvSpPr>
            <p:cNvPr id="39" name="object 39"/>
            <p:cNvSpPr/>
            <p:nvPr/>
          </p:nvSpPr>
          <p:spPr>
            <a:xfrm>
              <a:off x="3791711" y="5876544"/>
              <a:ext cx="4968240" cy="678180"/>
            </a:xfrm>
            <a:prstGeom prst="rect">
              <a:avLst/>
            </a:prstGeom>
            <a:blipFill>
              <a:blip r:embed="rId10" cstate="print"/>
              <a:stretch>
                <a:fillRect/>
              </a:stretch>
            </a:blipFill>
          </p:spPr>
          <p:txBody>
            <a:bodyPr wrap="square" lIns="0" tIns="0" rIns="0" bIns="0" rtlCol="0"/>
            <a:lstStyle/>
            <a:p>
              <a:endParaRPr/>
            </a:p>
          </p:txBody>
        </p:sp>
        <p:sp>
          <p:nvSpPr>
            <p:cNvPr id="40" name="object 40"/>
            <p:cNvSpPr/>
            <p:nvPr/>
          </p:nvSpPr>
          <p:spPr>
            <a:xfrm>
              <a:off x="3791711" y="5876544"/>
              <a:ext cx="4968240" cy="678180"/>
            </a:xfrm>
            <a:custGeom>
              <a:avLst/>
              <a:gdLst/>
              <a:ahLst/>
              <a:cxnLst/>
              <a:rect l="l" t="t" r="r" b="b"/>
              <a:pathLst>
                <a:path w="4968240" h="678179">
                  <a:moveTo>
                    <a:pt x="0" y="339089"/>
                  </a:moveTo>
                  <a:lnTo>
                    <a:pt x="339089" y="0"/>
                  </a:lnTo>
                  <a:lnTo>
                    <a:pt x="339089" y="169544"/>
                  </a:lnTo>
                  <a:lnTo>
                    <a:pt x="4629149" y="169544"/>
                  </a:lnTo>
                  <a:lnTo>
                    <a:pt x="4629149" y="0"/>
                  </a:lnTo>
                  <a:lnTo>
                    <a:pt x="4968240" y="339089"/>
                  </a:lnTo>
                  <a:lnTo>
                    <a:pt x="4629149" y="678179"/>
                  </a:lnTo>
                  <a:lnTo>
                    <a:pt x="4629149" y="508634"/>
                  </a:lnTo>
                  <a:lnTo>
                    <a:pt x="339089" y="508634"/>
                  </a:lnTo>
                  <a:lnTo>
                    <a:pt x="339089" y="678179"/>
                  </a:lnTo>
                  <a:lnTo>
                    <a:pt x="0" y="339089"/>
                  </a:lnTo>
                  <a:close/>
                </a:path>
              </a:pathLst>
            </a:custGeom>
            <a:ln w="6096">
              <a:solidFill>
                <a:srgbClr val="EC7C30"/>
              </a:solidFill>
            </a:ln>
          </p:spPr>
          <p:txBody>
            <a:bodyPr wrap="square" lIns="0" tIns="0" rIns="0" bIns="0" rtlCol="0"/>
            <a:lstStyle/>
            <a:p>
              <a:endParaRPr/>
            </a:p>
          </p:txBody>
        </p:sp>
        <p:sp>
          <p:nvSpPr>
            <p:cNvPr id="41" name="object 41"/>
            <p:cNvSpPr/>
            <p:nvPr/>
          </p:nvSpPr>
          <p:spPr>
            <a:xfrm>
              <a:off x="4079747" y="3645408"/>
              <a:ext cx="4680585" cy="0"/>
            </a:xfrm>
            <a:custGeom>
              <a:avLst/>
              <a:gdLst/>
              <a:ahLst/>
              <a:cxnLst/>
              <a:rect l="l" t="t" r="r" b="b"/>
              <a:pathLst>
                <a:path w="4680584">
                  <a:moveTo>
                    <a:pt x="0" y="0"/>
                  </a:moveTo>
                  <a:lnTo>
                    <a:pt x="4680458" y="0"/>
                  </a:lnTo>
                </a:path>
              </a:pathLst>
            </a:custGeom>
            <a:ln w="12192">
              <a:solidFill>
                <a:srgbClr val="000000"/>
              </a:solidFill>
            </a:ln>
          </p:spPr>
          <p:txBody>
            <a:bodyPr wrap="square" lIns="0" tIns="0" rIns="0" bIns="0" rtlCol="0"/>
            <a:lstStyle/>
            <a:p>
              <a:endParaRPr/>
            </a:p>
          </p:txBody>
        </p:sp>
        <p:sp>
          <p:nvSpPr>
            <p:cNvPr id="42" name="object 42"/>
            <p:cNvSpPr/>
            <p:nvPr/>
          </p:nvSpPr>
          <p:spPr>
            <a:xfrm>
              <a:off x="4079747" y="4364735"/>
              <a:ext cx="4680585" cy="0"/>
            </a:xfrm>
            <a:custGeom>
              <a:avLst/>
              <a:gdLst/>
              <a:ahLst/>
              <a:cxnLst/>
              <a:rect l="l" t="t" r="r" b="b"/>
              <a:pathLst>
                <a:path w="4680584">
                  <a:moveTo>
                    <a:pt x="0" y="0"/>
                  </a:moveTo>
                  <a:lnTo>
                    <a:pt x="4680458" y="0"/>
                  </a:lnTo>
                </a:path>
              </a:pathLst>
            </a:custGeom>
            <a:ln w="12192">
              <a:solidFill>
                <a:srgbClr val="000000"/>
              </a:solidFill>
            </a:ln>
          </p:spPr>
          <p:txBody>
            <a:bodyPr wrap="square" lIns="0" tIns="0" rIns="0" bIns="0" rtlCol="0"/>
            <a:lstStyle/>
            <a:p>
              <a:endParaRPr/>
            </a:p>
          </p:txBody>
        </p:sp>
        <p:sp>
          <p:nvSpPr>
            <p:cNvPr id="43" name="object 43"/>
            <p:cNvSpPr/>
            <p:nvPr/>
          </p:nvSpPr>
          <p:spPr>
            <a:xfrm>
              <a:off x="4079747" y="5228844"/>
              <a:ext cx="4680585" cy="0"/>
            </a:xfrm>
            <a:custGeom>
              <a:avLst/>
              <a:gdLst/>
              <a:ahLst/>
              <a:cxnLst/>
              <a:rect l="l" t="t" r="r" b="b"/>
              <a:pathLst>
                <a:path w="4680584">
                  <a:moveTo>
                    <a:pt x="0" y="0"/>
                  </a:moveTo>
                  <a:lnTo>
                    <a:pt x="4680458" y="0"/>
                  </a:lnTo>
                </a:path>
              </a:pathLst>
            </a:custGeom>
            <a:ln w="12192">
              <a:solidFill>
                <a:srgbClr val="000000"/>
              </a:solidFill>
            </a:ln>
          </p:spPr>
          <p:txBody>
            <a:bodyPr wrap="square" lIns="0" tIns="0" rIns="0" bIns="0" rtlCol="0"/>
            <a:lstStyle/>
            <a:p>
              <a:endParaRPr/>
            </a:p>
          </p:txBody>
        </p:sp>
        <p:sp>
          <p:nvSpPr>
            <p:cNvPr id="44" name="object 44"/>
            <p:cNvSpPr/>
            <p:nvPr/>
          </p:nvSpPr>
          <p:spPr>
            <a:xfrm>
              <a:off x="5591555" y="2997707"/>
              <a:ext cx="504444" cy="288036"/>
            </a:xfrm>
            <a:prstGeom prst="rect">
              <a:avLst/>
            </a:prstGeom>
            <a:blipFill>
              <a:blip r:embed="rId11" cstate="print"/>
              <a:stretch>
                <a:fillRect/>
              </a:stretch>
            </a:blipFill>
          </p:spPr>
          <p:txBody>
            <a:bodyPr wrap="square" lIns="0" tIns="0" rIns="0" bIns="0" rtlCol="0"/>
            <a:lstStyle/>
            <a:p>
              <a:endParaRPr/>
            </a:p>
          </p:txBody>
        </p:sp>
        <p:sp>
          <p:nvSpPr>
            <p:cNvPr id="45" name="object 45"/>
            <p:cNvSpPr/>
            <p:nvPr/>
          </p:nvSpPr>
          <p:spPr>
            <a:xfrm>
              <a:off x="5591555" y="2997707"/>
              <a:ext cx="504825" cy="288290"/>
            </a:xfrm>
            <a:custGeom>
              <a:avLst/>
              <a:gdLst/>
              <a:ahLst/>
              <a:cxnLst/>
              <a:rect l="l" t="t" r="r" b="b"/>
              <a:pathLst>
                <a:path w="504825" h="288289">
                  <a:moveTo>
                    <a:pt x="0" y="48005"/>
                  </a:moveTo>
                  <a:lnTo>
                    <a:pt x="3768" y="29307"/>
                  </a:lnTo>
                  <a:lnTo>
                    <a:pt x="14049" y="14049"/>
                  </a:lnTo>
                  <a:lnTo>
                    <a:pt x="29307" y="3768"/>
                  </a:lnTo>
                  <a:lnTo>
                    <a:pt x="48006" y="0"/>
                  </a:lnTo>
                  <a:lnTo>
                    <a:pt x="456438" y="0"/>
                  </a:lnTo>
                  <a:lnTo>
                    <a:pt x="475136" y="3768"/>
                  </a:lnTo>
                  <a:lnTo>
                    <a:pt x="490394" y="14049"/>
                  </a:lnTo>
                  <a:lnTo>
                    <a:pt x="500675" y="29307"/>
                  </a:lnTo>
                  <a:lnTo>
                    <a:pt x="504444" y="48005"/>
                  </a:lnTo>
                  <a:lnTo>
                    <a:pt x="504444" y="240029"/>
                  </a:lnTo>
                  <a:lnTo>
                    <a:pt x="500675" y="258728"/>
                  </a:lnTo>
                  <a:lnTo>
                    <a:pt x="490394" y="273986"/>
                  </a:lnTo>
                  <a:lnTo>
                    <a:pt x="475136" y="284267"/>
                  </a:lnTo>
                  <a:lnTo>
                    <a:pt x="456438" y="288036"/>
                  </a:lnTo>
                  <a:lnTo>
                    <a:pt x="48006" y="288036"/>
                  </a:lnTo>
                  <a:lnTo>
                    <a:pt x="29307" y="284267"/>
                  </a:lnTo>
                  <a:lnTo>
                    <a:pt x="14049" y="273986"/>
                  </a:lnTo>
                  <a:lnTo>
                    <a:pt x="3768" y="258728"/>
                  </a:lnTo>
                  <a:lnTo>
                    <a:pt x="0" y="240029"/>
                  </a:lnTo>
                  <a:lnTo>
                    <a:pt x="0" y="48005"/>
                  </a:lnTo>
                  <a:close/>
                </a:path>
              </a:pathLst>
            </a:custGeom>
            <a:ln w="6095">
              <a:solidFill>
                <a:srgbClr val="4471C4"/>
              </a:solidFill>
            </a:ln>
          </p:spPr>
          <p:txBody>
            <a:bodyPr wrap="square" lIns="0" tIns="0" rIns="0" bIns="0" rtlCol="0"/>
            <a:lstStyle/>
            <a:p>
              <a:endParaRPr/>
            </a:p>
          </p:txBody>
        </p:sp>
        <p:sp>
          <p:nvSpPr>
            <p:cNvPr id="46" name="object 46"/>
            <p:cNvSpPr txBox="1"/>
            <p:nvPr/>
          </p:nvSpPr>
          <p:spPr>
            <a:xfrm>
              <a:off x="5707126" y="2976194"/>
              <a:ext cx="274320" cy="300355"/>
            </a:xfrm>
            <a:prstGeom prst="rect">
              <a:avLst/>
            </a:prstGeom>
          </p:spPr>
          <p:txBody>
            <a:bodyPr vert="horz" wrap="square" lIns="0" tIns="12700" rIns="0" bIns="0" rtlCol="0">
              <a:spAutoFit/>
            </a:bodyPr>
            <a:lstStyle/>
            <a:p>
              <a:pPr marL="12700">
                <a:lnSpc>
                  <a:spcPct val="100000"/>
                </a:lnSpc>
                <a:spcBef>
                  <a:spcPts val="100"/>
                </a:spcBef>
              </a:pPr>
              <a:r>
                <a:rPr sz="1800" dirty="0">
                  <a:latin typeface="Calibri"/>
                  <a:cs typeface="Calibri"/>
                </a:rPr>
                <a:t>A1</a:t>
              </a:r>
              <a:endParaRPr sz="1800">
                <a:latin typeface="Calibri"/>
                <a:cs typeface="Calibri"/>
              </a:endParaRPr>
            </a:p>
          </p:txBody>
        </p:sp>
        <p:sp>
          <p:nvSpPr>
            <p:cNvPr id="47" name="object 47"/>
            <p:cNvSpPr/>
            <p:nvPr/>
          </p:nvSpPr>
          <p:spPr>
            <a:xfrm>
              <a:off x="6239255" y="3212592"/>
              <a:ext cx="504444" cy="288036"/>
            </a:xfrm>
            <a:prstGeom prst="rect">
              <a:avLst/>
            </a:prstGeom>
            <a:blipFill>
              <a:blip r:embed="rId12" cstate="print"/>
              <a:stretch>
                <a:fillRect/>
              </a:stretch>
            </a:blipFill>
          </p:spPr>
          <p:txBody>
            <a:bodyPr wrap="square" lIns="0" tIns="0" rIns="0" bIns="0" rtlCol="0"/>
            <a:lstStyle/>
            <a:p>
              <a:endParaRPr/>
            </a:p>
          </p:txBody>
        </p:sp>
        <p:sp>
          <p:nvSpPr>
            <p:cNvPr id="48" name="object 48"/>
            <p:cNvSpPr/>
            <p:nvPr/>
          </p:nvSpPr>
          <p:spPr>
            <a:xfrm>
              <a:off x="6239255" y="3212592"/>
              <a:ext cx="504825" cy="288290"/>
            </a:xfrm>
            <a:custGeom>
              <a:avLst/>
              <a:gdLst/>
              <a:ahLst/>
              <a:cxnLst/>
              <a:rect l="l" t="t" r="r" b="b"/>
              <a:pathLst>
                <a:path w="504825" h="288289">
                  <a:moveTo>
                    <a:pt x="0" y="48006"/>
                  </a:moveTo>
                  <a:lnTo>
                    <a:pt x="3768" y="29307"/>
                  </a:lnTo>
                  <a:lnTo>
                    <a:pt x="14049" y="14049"/>
                  </a:lnTo>
                  <a:lnTo>
                    <a:pt x="29307" y="3768"/>
                  </a:lnTo>
                  <a:lnTo>
                    <a:pt x="48006" y="0"/>
                  </a:lnTo>
                  <a:lnTo>
                    <a:pt x="456438" y="0"/>
                  </a:lnTo>
                  <a:lnTo>
                    <a:pt x="475136" y="3768"/>
                  </a:lnTo>
                  <a:lnTo>
                    <a:pt x="490394" y="14049"/>
                  </a:lnTo>
                  <a:lnTo>
                    <a:pt x="500675" y="29307"/>
                  </a:lnTo>
                  <a:lnTo>
                    <a:pt x="504444" y="48006"/>
                  </a:lnTo>
                  <a:lnTo>
                    <a:pt x="504444" y="240030"/>
                  </a:lnTo>
                  <a:lnTo>
                    <a:pt x="500675" y="258728"/>
                  </a:lnTo>
                  <a:lnTo>
                    <a:pt x="490394" y="273986"/>
                  </a:lnTo>
                  <a:lnTo>
                    <a:pt x="475136" y="284267"/>
                  </a:lnTo>
                  <a:lnTo>
                    <a:pt x="456438" y="288036"/>
                  </a:lnTo>
                  <a:lnTo>
                    <a:pt x="48006" y="288036"/>
                  </a:lnTo>
                  <a:lnTo>
                    <a:pt x="29307" y="284267"/>
                  </a:lnTo>
                  <a:lnTo>
                    <a:pt x="14049" y="273986"/>
                  </a:lnTo>
                  <a:lnTo>
                    <a:pt x="3768" y="258728"/>
                  </a:lnTo>
                  <a:lnTo>
                    <a:pt x="0" y="240030"/>
                  </a:lnTo>
                  <a:lnTo>
                    <a:pt x="0" y="48006"/>
                  </a:lnTo>
                  <a:close/>
                </a:path>
              </a:pathLst>
            </a:custGeom>
            <a:ln w="6095">
              <a:solidFill>
                <a:srgbClr val="4471C4"/>
              </a:solidFill>
            </a:ln>
          </p:spPr>
          <p:txBody>
            <a:bodyPr wrap="square" lIns="0" tIns="0" rIns="0" bIns="0" rtlCol="0"/>
            <a:lstStyle/>
            <a:p>
              <a:endParaRPr/>
            </a:p>
          </p:txBody>
        </p:sp>
        <p:sp>
          <p:nvSpPr>
            <p:cNvPr id="49" name="object 49"/>
            <p:cNvSpPr txBox="1"/>
            <p:nvPr/>
          </p:nvSpPr>
          <p:spPr>
            <a:xfrm>
              <a:off x="6355460" y="3192221"/>
              <a:ext cx="274320" cy="300355"/>
            </a:xfrm>
            <a:prstGeom prst="rect">
              <a:avLst/>
            </a:prstGeom>
          </p:spPr>
          <p:txBody>
            <a:bodyPr vert="horz" wrap="square" lIns="0" tIns="12700" rIns="0" bIns="0" rtlCol="0">
              <a:spAutoFit/>
            </a:bodyPr>
            <a:lstStyle/>
            <a:p>
              <a:pPr marL="12700">
                <a:lnSpc>
                  <a:spcPct val="100000"/>
                </a:lnSpc>
                <a:spcBef>
                  <a:spcPts val="100"/>
                </a:spcBef>
              </a:pPr>
              <a:r>
                <a:rPr sz="1800" dirty="0">
                  <a:latin typeface="Calibri"/>
                  <a:cs typeface="Calibri"/>
                </a:rPr>
                <a:t>A3</a:t>
              </a:r>
              <a:endParaRPr sz="1800">
                <a:latin typeface="Calibri"/>
                <a:cs typeface="Calibri"/>
              </a:endParaRPr>
            </a:p>
          </p:txBody>
        </p:sp>
        <p:sp>
          <p:nvSpPr>
            <p:cNvPr id="50" name="object 50"/>
            <p:cNvSpPr/>
            <p:nvPr/>
          </p:nvSpPr>
          <p:spPr>
            <a:xfrm>
              <a:off x="7536180" y="3212592"/>
              <a:ext cx="504444" cy="288036"/>
            </a:xfrm>
            <a:prstGeom prst="rect">
              <a:avLst/>
            </a:prstGeom>
            <a:blipFill>
              <a:blip r:embed="rId12" cstate="print"/>
              <a:stretch>
                <a:fillRect/>
              </a:stretch>
            </a:blipFill>
          </p:spPr>
          <p:txBody>
            <a:bodyPr wrap="square" lIns="0" tIns="0" rIns="0" bIns="0" rtlCol="0"/>
            <a:lstStyle/>
            <a:p>
              <a:endParaRPr/>
            </a:p>
          </p:txBody>
        </p:sp>
        <p:sp>
          <p:nvSpPr>
            <p:cNvPr id="51" name="object 51"/>
            <p:cNvSpPr/>
            <p:nvPr/>
          </p:nvSpPr>
          <p:spPr>
            <a:xfrm>
              <a:off x="7536180" y="3212592"/>
              <a:ext cx="504825" cy="288290"/>
            </a:xfrm>
            <a:custGeom>
              <a:avLst/>
              <a:gdLst/>
              <a:ahLst/>
              <a:cxnLst/>
              <a:rect l="l" t="t" r="r" b="b"/>
              <a:pathLst>
                <a:path w="504825" h="288289">
                  <a:moveTo>
                    <a:pt x="0" y="48006"/>
                  </a:moveTo>
                  <a:lnTo>
                    <a:pt x="3768" y="29307"/>
                  </a:lnTo>
                  <a:lnTo>
                    <a:pt x="14049" y="14049"/>
                  </a:lnTo>
                  <a:lnTo>
                    <a:pt x="29307" y="3768"/>
                  </a:lnTo>
                  <a:lnTo>
                    <a:pt x="48005" y="0"/>
                  </a:lnTo>
                  <a:lnTo>
                    <a:pt x="456438" y="0"/>
                  </a:lnTo>
                  <a:lnTo>
                    <a:pt x="475136" y="3768"/>
                  </a:lnTo>
                  <a:lnTo>
                    <a:pt x="490394" y="14049"/>
                  </a:lnTo>
                  <a:lnTo>
                    <a:pt x="500675" y="29307"/>
                  </a:lnTo>
                  <a:lnTo>
                    <a:pt x="504444" y="48006"/>
                  </a:lnTo>
                  <a:lnTo>
                    <a:pt x="504444" y="240030"/>
                  </a:lnTo>
                  <a:lnTo>
                    <a:pt x="500675" y="258728"/>
                  </a:lnTo>
                  <a:lnTo>
                    <a:pt x="490394" y="273986"/>
                  </a:lnTo>
                  <a:lnTo>
                    <a:pt x="475136" y="284267"/>
                  </a:lnTo>
                  <a:lnTo>
                    <a:pt x="456438" y="288036"/>
                  </a:lnTo>
                  <a:lnTo>
                    <a:pt x="48005" y="288036"/>
                  </a:lnTo>
                  <a:lnTo>
                    <a:pt x="29307" y="284267"/>
                  </a:lnTo>
                  <a:lnTo>
                    <a:pt x="14049" y="273986"/>
                  </a:lnTo>
                  <a:lnTo>
                    <a:pt x="3768" y="258728"/>
                  </a:lnTo>
                  <a:lnTo>
                    <a:pt x="0" y="240030"/>
                  </a:lnTo>
                  <a:lnTo>
                    <a:pt x="0" y="48006"/>
                  </a:lnTo>
                  <a:close/>
                </a:path>
              </a:pathLst>
            </a:custGeom>
            <a:ln w="6095">
              <a:solidFill>
                <a:srgbClr val="4471C4"/>
              </a:solidFill>
            </a:ln>
          </p:spPr>
          <p:txBody>
            <a:bodyPr wrap="square" lIns="0" tIns="0" rIns="0" bIns="0" rtlCol="0"/>
            <a:lstStyle/>
            <a:p>
              <a:endParaRPr/>
            </a:p>
          </p:txBody>
        </p:sp>
        <p:sp>
          <p:nvSpPr>
            <p:cNvPr id="52" name="object 52"/>
            <p:cNvSpPr txBox="1"/>
            <p:nvPr/>
          </p:nvSpPr>
          <p:spPr>
            <a:xfrm>
              <a:off x="7651750" y="3192221"/>
              <a:ext cx="274320" cy="300355"/>
            </a:xfrm>
            <a:prstGeom prst="rect">
              <a:avLst/>
            </a:prstGeom>
          </p:spPr>
          <p:txBody>
            <a:bodyPr vert="horz" wrap="square" lIns="0" tIns="12700" rIns="0" bIns="0" rtlCol="0">
              <a:spAutoFit/>
            </a:bodyPr>
            <a:lstStyle/>
            <a:p>
              <a:pPr marL="12700">
                <a:lnSpc>
                  <a:spcPct val="100000"/>
                </a:lnSpc>
                <a:spcBef>
                  <a:spcPts val="100"/>
                </a:spcBef>
              </a:pPr>
              <a:r>
                <a:rPr sz="1800" dirty="0">
                  <a:latin typeface="Calibri"/>
                  <a:cs typeface="Calibri"/>
                </a:rPr>
                <a:t>A4</a:t>
              </a:r>
              <a:endParaRPr sz="1800">
                <a:latin typeface="Calibri"/>
                <a:cs typeface="Calibri"/>
              </a:endParaRPr>
            </a:p>
          </p:txBody>
        </p:sp>
        <p:sp>
          <p:nvSpPr>
            <p:cNvPr id="53" name="object 53"/>
            <p:cNvSpPr/>
            <p:nvPr/>
          </p:nvSpPr>
          <p:spPr>
            <a:xfrm>
              <a:off x="6888480" y="3069335"/>
              <a:ext cx="502920" cy="288036"/>
            </a:xfrm>
            <a:prstGeom prst="rect">
              <a:avLst/>
            </a:prstGeom>
            <a:blipFill>
              <a:blip r:embed="rId13" cstate="print"/>
              <a:stretch>
                <a:fillRect/>
              </a:stretch>
            </a:blipFill>
          </p:spPr>
          <p:txBody>
            <a:bodyPr wrap="square" lIns="0" tIns="0" rIns="0" bIns="0" rtlCol="0"/>
            <a:lstStyle/>
            <a:p>
              <a:endParaRPr/>
            </a:p>
          </p:txBody>
        </p:sp>
        <p:sp>
          <p:nvSpPr>
            <p:cNvPr id="54" name="object 54"/>
            <p:cNvSpPr/>
            <p:nvPr/>
          </p:nvSpPr>
          <p:spPr>
            <a:xfrm>
              <a:off x="6888480" y="3069335"/>
              <a:ext cx="502920" cy="288290"/>
            </a:xfrm>
            <a:custGeom>
              <a:avLst/>
              <a:gdLst/>
              <a:ahLst/>
              <a:cxnLst/>
              <a:rect l="l" t="t" r="r" b="b"/>
              <a:pathLst>
                <a:path w="502920" h="288289">
                  <a:moveTo>
                    <a:pt x="0" y="48005"/>
                  </a:moveTo>
                  <a:lnTo>
                    <a:pt x="3768" y="29307"/>
                  </a:lnTo>
                  <a:lnTo>
                    <a:pt x="14049" y="14049"/>
                  </a:lnTo>
                  <a:lnTo>
                    <a:pt x="29307" y="3768"/>
                  </a:lnTo>
                  <a:lnTo>
                    <a:pt x="48005" y="0"/>
                  </a:lnTo>
                  <a:lnTo>
                    <a:pt x="454914" y="0"/>
                  </a:lnTo>
                  <a:lnTo>
                    <a:pt x="473612" y="3768"/>
                  </a:lnTo>
                  <a:lnTo>
                    <a:pt x="488870" y="14049"/>
                  </a:lnTo>
                  <a:lnTo>
                    <a:pt x="499151" y="29307"/>
                  </a:lnTo>
                  <a:lnTo>
                    <a:pt x="502920" y="48005"/>
                  </a:lnTo>
                  <a:lnTo>
                    <a:pt x="502920" y="240029"/>
                  </a:lnTo>
                  <a:lnTo>
                    <a:pt x="499151" y="258728"/>
                  </a:lnTo>
                  <a:lnTo>
                    <a:pt x="488870" y="273986"/>
                  </a:lnTo>
                  <a:lnTo>
                    <a:pt x="473612" y="284267"/>
                  </a:lnTo>
                  <a:lnTo>
                    <a:pt x="454914" y="288036"/>
                  </a:lnTo>
                  <a:lnTo>
                    <a:pt x="48005" y="288036"/>
                  </a:lnTo>
                  <a:lnTo>
                    <a:pt x="29307" y="284267"/>
                  </a:lnTo>
                  <a:lnTo>
                    <a:pt x="14049" y="273986"/>
                  </a:lnTo>
                  <a:lnTo>
                    <a:pt x="3768" y="258728"/>
                  </a:lnTo>
                  <a:lnTo>
                    <a:pt x="0" y="240029"/>
                  </a:lnTo>
                  <a:lnTo>
                    <a:pt x="0" y="48005"/>
                  </a:lnTo>
                  <a:close/>
                </a:path>
              </a:pathLst>
            </a:custGeom>
            <a:ln w="6096">
              <a:solidFill>
                <a:srgbClr val="4471C4"/>
              </a:solidFill>
            </a:ln>
          </p:spPr>
          <p:txBody>
            <a:bodyPr wrap="square" lIns="0" tIns="0" rIns="0" bIns="0" rtlCol="0"/>
            <a:lstStyle/>
            <a:p>
              <a:endParaRPr/>
            </a:p>
          </p:txBody>
        </p:sp>
        <p:sp>
          <p:nvSpPr>
            <p:cNvPr id="55" name="object 55"/>
            <p:cNvSpPr txBox="1"/>
            <p:nvPr/>
          </p:nvSpPr>
          <p:spPr>
            <a:xfrm>
              <a:off x="7003542" y="3048761"/>
              <a:ext cx="274320"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Calibri"/>
                  <a:cs typeface="Calibri"/>
                </a:rPr>
                <a:t>A2</a:t>
              </a:r>
              <a:endParaRPr sz="1800">
                <a:latin typeface="Calibri"/>
                <a:cs typeface="Calibri"/>
              </a:endParaRPr>
            </a:p>
          </p:txBody>
        </p:sp>
        <p:sp>
          <p:nvSpPr>
            <p:cNvPr id="56" name="object 56"/>
            <p:cNvSpPr/>
            <p:nvPr/>
          </p:nvSpPr>
          <p:spPr>
            <a:xfrm>
              <a:off x="8183880" y="3069335"/>
              <a:ext cx="504444" cy="288036"/>
            </a:xfrm>
            <a:prstGeom prst="rect">
              <a:avLst/>
            </a:prstGeom>
            <a:blipFill>
              <a:blip r:embed="rId14" cstate="print"/>
              <a:stretch>
                <a:fillRect/>
              </a:stretch>
            </a:blipFill>
          </p:spPr>
          <p:txBody>
            <a:bodyPr wrap="square" lIns="0" tIns="0" rIns="0" bIns="0" rtlCol="0"/>
            <a:lstStyle/>
            <a:p>
              <a:endParaRPr/>
            </a:p>
          </p:txBody>
        </p:sp>
        <p:sp>
          <p:nvSpPr>
            <p:cNvPr id="57" name="object 57"/>
            <p:cNvSpPr/>
            <p:nvPr/>
          </p:nvSpPr>
          <p:spPr>
            <a:xfrm>
              <a:off x="8183880" y="3069335"/>
              <a:ext cx="504825" cy="288290"/>
            </a:xfrm>
            <a:custGeom>
              <a:avLst/>
              <a:gdLst/>
              <a:ahLst/>
              <a:cxnLst/>
              <a:rect l="l" t="t" r="r" b="b"/>
              <a:pathLst>
                <a:path w="504825" h="288289">
                  <a:moveTo>
                    <a:pt x="0" y="48005"/>
                  </a:moveTo>
                  <a:lnTo>
                    <a:pt x="3768" y="29307"/>
                  </a:lnTo>
                  <a:lnTo>
                    <a:pt x="14049" y="14049"/>
                  </a:lnTo>
                  <a:lnTo>
                    <a:pt x="29307" y="3768"/>
                  </a:lnTo>
                  <a:lnTo>
                    <a:pt x="48005" y="0"/>
                  </a:lnTo>
                  <a:lnTo>
                    <a:pt x="456438" y="0"/>
                  </a:lnTo>
                  <a:lnTo>
                    <a:pt x="475136" y="3768"/>
                  </a:lnTo>
                  <a:lnTo>
                    <a:pt x="490394" y="14049"/>
                  </a:lnTo>
                  <a:lnTo>
                    <a:pt x="500675" y="29307"/>
                  </a:lnTo>
                  <a:lnTo>
                    <a:pt x="504444" y="48005"/>
                  </a:lnTo>
                  <a:lnTo>
                    <a:pt x="504444" y="240029"/>
                  </a:lnTo>
                  <a:lnTo>
                    <a:pt x="500675" y="258728"/>
                  </a:lnTo>
                  <a:lnTo>
                    <a:pt x="490394" y="273986"/>
                  </a:lnTo>
                  <a:lnTo>
                    <a:pt x="475136" y="284267"/>
                  </a:lnTo>
                  <a:lnTo>
                    <a:pt x="456438" y="288036"/>
                  </a:lnTo>
                  <a:lnTo>
                    <a:pt x="48005" y="288036"/>
                  </a:lnTo>
                  <a:lnTo>
                    <a:pt x="29307" y="284267"/>
                  </a:lnTo>
                  <a:lnTo>
                    <a:pt x="14049" y="273986"/>
                  </a:lnTo>
                  <a:lnTo>
                    <a:pt x="3768" y="258728"/>
                  </a:lnTo>
                  <a:lnTo>
                    <a:pt x="0" y="240029"/>
                  </a:lnTo>
                  <a:lnTo>
                    <a:pt x="0" y="48005"/>
                  </a:lnTo>
                  <a:close/>
                </a:path>
              </a:pathLst>
            </a:custGeom>
            <a:ln w="6095">
              <a:solidFill>
                <a:srgbClr val="4471C4"/>
              </a:solidFill>
            </a:ln>
          </p:spPr>
          <p:txBody>
            <a:bodyPr wrap="square" lIns="0" tIns="0" rIns="0" bIns="0" rtlCol="0"/>
            <a:lstStyle/>
            <a:p>
              <a:endParaRPr/>
            </a:p>
          </p:txBody>
        </p:sp>
        <p:sp>
          <p:nvSpPr>
            <p:cNvPr id="58" name="object 58"/>
            <p:cNvSpPr txBox="1"/>
            <p:nvPr/>
          </p:nvSpPr>
          <p:spPr>
            <a:xfrm>
              <a:off x="8299831" y="3048761"/>
              <a:ext cx="274320"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Calibri"/>
                  <a:cs typeface="Calibri"/>
                </a:rPr>
                <a:t>A5</a:t>
              </a:r>
              <a:endParaRPr sz="1800">
                <a:latin typeface="Calibri"/>
                <a:cs typeface="Calibri"/>
              </a:endParaRPr>
            </a:p>
          </p:txBody>
        </p:sp>
        <p:sp>
          <p:nvSpPr>
            <p:cNvPr id="59" name="object 59"/>
            <p:cNvSpPr/>
            <p:nvPr/>
          </p:nvSpPr>
          <p:spPr>
            <a:xfrm>
              <a:off x="5664708" y="4581144"/>
              <a:ext cx="502919" cy="288036"/>
            </a:xfrm>
            <a:prstGeom prst="rect">
              <a:avLst/>
            </a:prstGeom>
            <a:blipFill>
              <a:blip r:embed="rId15" cstate="print"/>
              <a:stretch>
                <a:fillRect/>
              </a:stretch>
            </a:blipFill>
          </p:spPr>
          <p:txBody>
            <a:bodyPr wrap="square" lIns="0" tIns="0" rIns="0" bIns="0" rtlCol="0"/>
            <a:lstStyle/>
            <a:p>
              <a:endParaRPr/>
            </a:p>
          </p:txBody>
        </p:sp>
        <p:sp>
          <p:nvSpPr>
            <p:cNvPr id="60" name="object 60"/>
            <p:cNvSpPr/>
            <p:nvPr/>
          </p:nvSpPr>
          <p:spPr>
            <a:xfrm>
              <a:off x="5664708" y="4581144"/>
              <a:ext cx="502920" cy="288290"/>
            </a:xfrm>
            <a:custGeom>
              <a:avLst/>
              <a:gdLst/>
              <a:ahLst/>
              <a:cxnLst/>
              <a:rect l="l" t="t" r="r" b="b"/>
              <a:pathLst>
                <a:path w="502920" h="288289">
                  <a:moveTo>
                    <a:pt x="0" y="48005"/>
                  </a:moveTo>
                  <a:lnTo>
                    <a:pt x="3768" y="29307"/>
                  </a:lnTo>
                  <a:lnTo>
                    <a:pt x="14049" y="14049"/>
                  </a:lnTo>
                  <a:lnTo>
                    <a:pt x="29307" y="3768"/>
                  </a:lnTo>
                  <a:lnTo>
                    <a:pt x="48005" y="0"/>
                  </a:lnTo>
                  <a:lnTo>
                    <a:pt x="454913" y="0"/>
                  </a:lnTo>
                  <a:lnTo>
                    <a:pt x="473612" y="3768"/>
                  </a:lnTo>
                  <a:lnTo>
                    <a:pt x="488870" y="14049"/>
                  </a:lnTo>
                  <a:lnTo>
                    <a:pt x="499151" y="29307"/>
                  </a:lnTo>
                  <a:lnTo>
                    <a:pt x="502919" y="48005"/>
                  </a:lnTo>
                  <a:lnTo>
                    <a:pt x="502919" y="240029"/>
                  </a:lnTo>
                  <a:lnTo>
                    <a:pt x="499151" y="258728"/>
                  </a:lnTo>
                  <a:lnTo>
                    <a:pt x="488870" y="273986"/>
                  </a:lnTo>
                  <a:lnTo>
                    <a:pt x="473612" y="284267"/>
                  </a:lnTo>
                  <a:lnTo>
                    <a:pt x="454913" y="288035"/>
                  </a:lnTo>
                  <a:lnTo>
                    <a:pt x="48005" y="288035"/>
                  </a:lnTo>
                  <a:lnTo>
                    <a:pt x="29307" y="284267"/>
                  </a:lnTo>
                  <a:lnTo>
                    <a:pt x="14049" y="273986"/>
                  </a:lnTo>
                  <a:lnTo>
                    <a:pt x="3768" y="258728"/>
                  </a:lnTo>
                  <a:lnTo>
                    <a:pt x="0" y="240029"/>
                  </a:lnTo>
                  <a:lnTo>
                    <a:pt x="0" y="48005"/>
                  </a:lnTo>
                  <a:close/>
                </a:path>
              </a:pathLst>
            </a:custGeom>
            <a:ln w="6096">
              <a:solidFill>
                <a:srgbClr val="4471C4"/>
              </a:solidFill>
            </a:ln>
          </p:spPr>
          <p:txBody>
            <a:bodyPr wrap="square" lIns="0" tIns="0" rIns="0" bIns="0" rtlCol="0"/>
            <a:lstStyle/>
            <a:p>
              <a:endParaRPr/>
            </a:p>
          </p:txBody>
        </p:sp>
        <p:sp>
          <p:nvSpPr>
            <p:cNvPr id="61" name="object 61"/>
            <p:cNvSpPr txBox="1"/>
            <p:nvPr/>
          </p:nvSpPr>
          <p:spPr>
            <a:xfrm>
              <a:off x="5773292" y="4561078"/>
              <a:ext cx="287020"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Calibri"/>
                  <a:cs typeface="Calibri"/>
                </a:rPr>
                <a:t>G1</a:t>
              </a:r>
              <a:endParaRPr sz="1800">
                <a:latin typeface="Calibri"/>
                <a:cs typeface="Calibri"/>
              </a:endParaRPr>
            </a:p>
          </p:txBody>
        </p:sp>
        <p:sp>
          <p:nvSpPr>
            <p:cNvPr id="62" name="object 62"/>
            <p:cNvSpPr/>
            <p:nvPr/>
          </p:nvSpPr>
          <p:spPr>
            <a:xfrm>
              <a:off x="6672071" y="4652771"/>
              <a:ext cx="504444" cy="288035"/>
            </a:xfrm>
            <a:prstGeom prst="rect">
              <a:avLst/>
            </a:prstGeom>
            <a:blipFill>
              <a:blip r:embed="rId16" cstate="print"/>
              <a:stretch>
                <a:fillRect/>
              </a:stretch>
            </a:blipFill>
          </p:spPr>
          <p:txBody>
            <a:bodyPr wrap="square" lIns="0" tIns="0" rIns="0" bIns="0" rtlCol="0"/>
            <a:lstStyle/>
            <a:p>
              <a:endParaRPr/>
            </a:p>
          </p:txBody>
        </p:sp>
        <p:sp>
          <p:nvSpPr>
            <p:cNvPr id="63" name="object 63"/>
            <p:cNvSpPr/>
            <p:nvPr/>
          </p:nvSpPr>
          <p:spPr>
            <a:xfrm>
              <a:off x="6672071" y="4652771"/>
              <a:ext cx="504825" cy="288290"/>
            </a:xfrm>
            <a:custGeom>
              <a:avLst/>
              <a:gdLst/>
              <a:ahLst/>
              <a:cxnLst/>
              <a:rect l="l" t="t" r="r" b="b"/>
              <a:pathLst>
                <a:path w="504825" h="288289">
                  <a:moveTo>
                    <a:pt x="0" y="48005"/>
                  </a:moveTo>
                  <a:lnTo>
                    <a:pt x="3768" y="29307"/>
                  </a:lnTo>
                  <a:lnTo>
                    <a:pt x="14049" y="14049"/>
                  </a:lnTo>
                  <a:lnTo>
                    <a:pt x="29307" y="3768"/>
                  </a:lnTo>
                  <a:lnTo>
                    <a:pt x="48005" y="0"/>
                  </a:lnTo>
                  <a:lnTo>
                    <a:pt x="456437" y="0"/>
                  </a:lnTo>
                  <a:lnTo>
                    <a:pt x="475136" y="3768"/>
                  </a:lnTo>
                  <a:lnTo>
                    <a:pt x="490394" y="14049"/>
                  </a:lnTo>
                  <a:lnTo>
                    <a:pt x="500675" y="29307"/>
                  </a:lnTo>
                  <a:lnTo>
                    <a:pt x="504444" y="48005"/>
                  </a:lnTo>
                  <a:lnTo>
                    <a:pt x="504444" y="240029"/>
                  </a:lnTo>
                  <a:lnTo>
                    <a:pt x="500675" y="258728"/>
                  </a:lnTo>
                  <a:lnTo>
                    <a:pt x="490394" y="273986"/>
                  </a:lnTo>
                  <a:lnTo>
                    <a:pt x="475136" y="284267"/>
                  </a:lnTo>
                  <a:lnTo>
                    <a:pt x="456437" y="288035"/>
                  </a:lnTo>
                  <a:lnTo>
                    <a:pt x="48005" y="288035"/>
                  </a:lnTo>
                  <a:lnTo>
                    <a:pt x="29307" y="284267"/>
                  </a:lnTo>
                  <a:lnTo>
                    <a:pt x="14049" y="273986"/>
                  </a:lnTo>
                  <a:lnTo>
                    <a:pt x="3768" y="258728"/>
                  </a:lnTo>
                  <a:lnTo>
                    <a:pt x="0" y="240029"/>
                  </a:lnTo>
                  <a:lnTo>
                    <a:pt x="0" y="48005"/>
                  </a:lnTo>
                  <a:close/>
                </a:path>
              </a:pathLst>
            </a:custGeom>
            <a:ln w="6096">
              <a:solidFill>
                <a:srgbClr val="4471C4"/>
              </a:solidFill>
            </a:ln>
          </p:spPr>
          <p:txBody>
            <a:bodyPr wrap="square" lIns="0" tIns="0" rIns="0" bIns="0" rtlCol="0"/>
            <a:lstStyle/>
            <a:p>
              <a:endParaRPr/>
            </a:p>
          </p:txBody>
        </p:sp>
        <p:sp>
          <p:nvSpPr>
            <p:cNvPr id="64" name="object 64"/>
            <p:cNvSpPr txBox="1"/>
            <p:nvPr/>
          </p:nvSpPr>
          <p:spPr>
            <a:xfrm>
              <a:off x="6781292" y="4632782"/>
              <a:ext cx="287020" cy="300355"/>
            </a:xfrm>
            <a:prstGeom prst="rect">
              <a:avLst/>
            </a:prstGeom>
          </p:spPr>
          <p:txBody>
            <a:bodyPr vert="horz" wrap="square" lIns="0" tIns="12700" rIns="0" bIns="0" rtlCol="0">
              <a:spAutoFit/>
            </a:bodyPr>
            <a:lstStyle/>
            <a:p>
              <a:pPr marL="12700">
                <a:lnSpc>
                  <a:spcPct val="100000"/>
                </a:lnSpc>
                <a:spcBef>
                  <a:spcPts val="100"/>
                </a:spcBef>
              </a:pPr>
              <a:r>
                <a:rPr sz="1800" dirty="0">
                  <a:latin typeface="Calibri"/>
                  <a:cs typeface="Calibri"/>
                </a:rPr>
                <a:t>G2</a:t>
              </a:r>
              <a:endParaRPr sz="1800">
                <a:latin typeface="Calibri"/>
                <a:cs typeface="Calibri"/>
              </a:endParaRPr>
            </a:p>
          </p:txBody>
        </p:sp>
        <p:sp>
          <p:nvSpPr>
            <p:cNvPr id="65" name="object 65"/>
            <p:cNvSpPr/>
            <p:nvPr/>
          </p:nvSpPr>
          <p:spPr>
            <a:xfrm>
              <a:off x="5664708" y="5373623"/>
              <a:ext cx="502919" cy="288035"/>
            </a:xfrm>
            <a:prstGeom prst="rect">
              <a:avLst/>
            </a:prstGeom>
            <a:blipFill>
              <a:blip r:embed="rId17" cstate="print"/>
              <a:stretch>
                <a:fillRect/>
              </a:stretch>
            </a:blipFill>
          </p:spPr>
          <p:txBody>
            <a:bodyPr wrap="square" lIns="0" tIns="0" rIns="0" bIns="0" rtlCol="0"/>
            <a:lstStyle/>
            <a:p>
              <a:endParaRPr/>
            </a:p>
          </p:txBody>
        </p:sp>
        <p:sp>
          <p:nvSpPr>
            <p:cNvPr id="66" name="object 66"/>
            <p:cNvSpPr/>
            <p:nvPr/>
          </p:nvSpPr>
          <p:spPr>
            <a:xfrm>
              <a:off x="5664708" y="5373623"/>
              <a:ext cx="502920" cy="288290"/>
            </a:xfrm>
            <a:custGeom>
              <a:avLst/>
              <a:gdLst/>
              <a:ahLst/>
              <a:cxnLst/>
              <a:rect l="l" t="t" r="r" b="b"/>
              <a:pathLst>
                <a:path w="502920" h="288289">
                  <a:moveTo>
                    <a:pt x="0" y="48006"/>
                  </a:moveTo>
                  <a:lnTo>
                    <a:pt x="3768" y="29307"/>
                  </a:lnTo>
                  <a:lnTo>
                    <a:pt x="14049" y="14049"/>
                  </a:lnTo>
                  <a:lnTo>
                    <a:pt x="29307" y="3768"/>
                  </a:lnTo>
                  <a:lnTo>
                    <a:pt x="48005" y="0"/>
                  </a:lnTo>
                  <a:lnTo>
                    <a:pt x="454913" y="0"/>
                  </a:lnTo>
                  <a:lnTo>
                    <a:pt x="473612" y="3768"/>
                  </a:lnTo>
                  <a:lnTo>
                    <a:pt x="488870" y="14049"/>
                  </a:lnTo>
                  <a:lnTo>
                    <a:pt x="499151" y="29307"/>
                  </a:lnTo>
                  <a:lnTo>
                    <a:pt x="502919" y="48006"/>
                  </a:lnTo>
                  <a:lnTo>
                    <a:pt x="502919" y="240029"/>
                  </a:lnTo>
                  <a:lnTo>
                    <a:pt x="499151" y="258718"/>
                  </a:lnTo>
                  <a:lnTo>
                    <a:pt x="488870" y="273977"/>
                  </a:lnTo>
                  <a:lnTo>
                    <a:pt x="473612" y="284264"/>
                  </a:lnTo>
                  <a:lnTo>
                    <a:pt x="454913" y="288035"/>
                  </a:lnTo>
                  <a:lnTo>
                    <a:pt x="48005" y="288035"/>
                  </a:lnTo>
                  <a:lnTo>
                    <a:pt x="29307" y="284264"/>
                  </a:lnTo>
                  <a:lnTo>
                    <a:pt x="14049" y="273977"/>
                  </a:lnTo>
                  <a:lnTo>
                    <a:pt x="3768" y="258718"/>
                  </a:lnTo>
                  <a:lnTo>
                    <a:pt x="0" y="240029"/>
                  </a:lnTo>
                  <a:lnTo>
                    <a:pt x="0" y="48006"/>
                  </a:lnTo>
                  <a:close/>
                </a:path>
              </a:pathLst>
            </a:custGeom>
            <a:ln w="6096">
              <a:solidFill>
                <a:srgbClr val="4471C4"/>
              </a:solidFill>
            </a:ln>
          </p:spPr>
          <p:txBody>
            <a:bodyPr wrap="square" lIns="0" tIns="0" rIns="0" bIns="0" rtlCol="0"/>
            <a:lstStyle/>
            <a:p>
              <a:endParaRPr/>
            </a:p>
          </p:txBody>
        </p:sp>
        <p:sp>
          <p:nvSpPr>
            <p:cNvPr id="67" name="object 67"/>
            <p:cNvSpPr txBox="1"/>
            <p:nvPr/>
          </p:nvSpPr>
          <p:spPr>
            <a:xfrm>
              <a:off x="5793104" y="5352999"/>
              <a:ext cx="247015" cy="300355"/>
            </a:xfrm>
            <a:prstGeom prst="rect">
              <a:avLst/>
            </a:prstGeom>
          </p:spPr>
          <p:txBody>
            <a:bodyPr vert="horz" wrap="square" lIns="0" tIns="12700" rIns="0" bIns="0" rtlCol="0">
              <a:spAutoFit/>
            </a:bodyPr>
            <a:lstStyle/>
            <a:p>
              <a:pPr marL="12700">
                <a:lnSpc>
                  <a:spcPct val="100000"/>
                </a:lnSpc>
                <a:spcBef>
                  <a:spcPts val="100"/>
                </a:spcBef>
              </a:pPr>
              <a:r>
                <a:rPr sz="1800" spc="-5" dirty="0">
                  <a:latin typeface="Calibri"/>
                  <a:cs typeface="Calibri"/>
                </a:rPr>
                <a:t>F1</a:t>
              </a:r>
              <a:endParaRPr sz="1800">
                <a:latin typeface="Calibri"/>
                <a:cs typeface="Calibri"/>
              </a:endParaRPr>
            </a:p>
          </p:txBody>
        </p:sp>
        <p:sp>
          <p:nvSpPr>
            <p:cNvPr id="68" name="object 68"/>
            <p:cNvSpPr/>
            <p:nvPr/>
          </p:nvSpPr>
          <p:spPr>
            <a:xfrm>
              <a:off x="6455664" y="5588508"/>
              <a:ext cx="504443" cy="288035"/>
            </a:xfrm>
            <a:prstGeom prst="rect">
              <a:avLst/>
            </a:prstGeom>
            <a:blipFill>
              <a:blip r:embed="rId18" cstate="print"/>
              <a:stretch>
                <a:fillRect/>
              </a:stretch>
            </a:blipFill>
          </p:spPr>
          <p:txBody>
            <a:bodyPr wrap="square" lIns="0" tIns="0" rIns="0" bIns="0" rtlCol="0"/>
            <a:lstStyle/>
            <a:p>
              <a:endParaRPr/>
            </a:p>
          </p:txBody>
        </p:sp>
        <p:sp>
          <p:nvSpPr>
            <p:cNvPr id="69" name="object 69"/>
            <p:cNvSpPr/>
            <p:nvPr/>
          </p:nvSpPr>
          <p:spPr>
            <a:xfrm>
              <a:off x="6455664" y="5588508"/>
              <a:ext cx="504825" cy="288290"/>
            </a:xfrm>
            <a:custGeom>
              <a:avLst/>
              <a:gdLst/>
              <a:ahLst/>
              <a:cxnLst/>
              <a:rect l="l" t="t" r="r" b="b"/>
              <a:pathLst>
                <a:path w="504825" h="288289">
                  <a:moveTo>
                    <a:pt x="0" y="48005"/>
                  </a:moveTo>
                  <a:lnTo>
                    <a:pt x="3768" y="29317"/>
                  </a:lnTo>
                  <a:lnTo>
                    <a:pt x="14049" y="14058"/>
                  </a:lnTo>
                  <a:lnTo>
                    <a:pt x="29307" y="3771"/>
                  </a:lnTo>
                  <a:lnTo>
                    <a:pt x="48006" y="0"/>
                  </a:lnTo>
                  <a:lnTo>
                    <a:pt x="456438" y="0"/>
                  </a:lnTo>
                  <a:lnTo>
                    <a:pt x="475136" y="3771"/>
                  </a:lnTo>
                  <a:lnTo>
                    <a:pt x="490394" y="14058"/>
                  </a:lnTo>
                  <a:lnTo>
                    <a:pt x="500675" y="29317"/>
                  </a:lnTo>
                  <a:lnTo>
                    <a:pt x="504443" y="48005"/>
                  </a:lnTo>
                  <a:lnTo>
                    <a:pt x="504443" y="240029"/>
                  </a:lnTo>
                  <a:lnTo>
                    <a:pt x="500675" y="258718"/>
                  </a:lnTo>
                  <a:lnTo>
                    <a:pt x="490394" y="273977"/>
                  </a:lnTo>
                  <a:lnTo>
                    <a:pt x="475136" y="284264"/>
                  </a:lnTo>
                  <a:lnTo>
                    <a:pt x="456438" y="288035"/>
                  </a:lnTo>
                  <a:lnTo>
                    <a:pt x="48006" y="288035"/>
                  </a:lnTo>
                  <a:lnTo>
                    <a:pt x="29307" y="284264"/>
                  </a:lnTo>
                  <a:lnTo>
                    <a:pt x="14049" y="273977"/>
                  </a:lnTo>
                  <a:lnTo>
                    <a:pt x="3768" y="258718"/>
                  </a:lnTo>
                  <a:lnTo>
                    <a:pt x="0" y="240029"/>
                  </a:lnTo>
                  <a:lnTo>
                    <a:pt x="0" y="48005"/>
                  </a:lnTo>
                  <a:close/>
                </a:path>
              </a:pathLst>
            </a:custGeom>
            <a:ln w="6096">
              <a:solidFill>
                <a:srgbClr val="4471C4"/>
              </a:solidFill>
            </a:ln>
          </p:spPr>
          <p:txBody>
            <a:bodyPr wrap="square" lIns="0" tIns="0" rIns="0" bIns="0" rtlCol="0"/>
            <a:lstStyle/>
            <a:p>
              <a:endParaRPr/>
            </a:p>
          </p:txBody>
        </p:sp>
        <p:sp>
          <p:nvSpPr>
            <p:cNvPr id="70" name="object 70"/>
            <p:cNvSpPr/>
            <p:nvPr/>
          </p:nvSpPr>
          <p:spPr>
            <a:xfrm>
              <a:off x="7103364" y="5300471"/>
              <a:ext cx="504443" cy="288036"/>
            </a:xfrm>
            <a:prstGeom prst="rect">
              <a:avLst/>
            </a:prstGeom>
            <a:blipFill>
              <a:blip r:embed="rId19" cstate="print"/>
              <a:stretch>
                <a:fillRect/>
              </a:stretch>
            </a:blipFill>
          </p:spPr>
          <p:txBody>
            <a:bodyPr wrap="square" lIns="0" tIns="0" rIns="0" bIns="0" rtlCol="0"/>
            <a:lstStyle/>
            <a:p>
              <a:endParaRPr/>
            </a:p>
          </p:txBody>
        </p:sp>
        <p:sp>
          <p:nvSpPr>
            <p:cNvPr id="71" name="object 71"/>
            <p:cNvSpPr/>
            <p:nvPr/>
          </p:nvSpPr>
          <p:spPr>
            <a:xfrm>
              <a:off x="7103364" y="5300471"/>
              <a:ext cx="504825" cy="288290"/>
            </a:xfrm>
            <a:custGeom>
              <a:avLst/>
              <a:gdLst/>
              <a:ahLst/>
              <a:cxnLst/>
              <a:rect l="l" t="t" r="r" b="b"/>
              <a:pathLst>
                <a:path w="504825" h="288289">
                  <a:moveTo>
                    <a:pt x="0" y="48005"/>
                  </a:moveTo>
                  <a:lnTo>
                    <a:pt x="3768" y="29307"/>
                  </a:lnTo>
                  <a:lnTo>
                    <a:pt x="14049" y="14049"/>
                  </a:lnTo>
                  <a:lnTo>
                    <a:pt x="29307" y="3768"/>
                  </a:lnTo>
                  <a:lnTo>
                    <a:pt x="48005" y="0"/>
                  </a:lnTo>
                  <a:lnTo>
                    <a:pt x="456437" y="0"/>
                  </a:lnTo>
                  <a:lnTo>
                    <a:pt x="475136" y="3768"/>
                  </a:lnTo>
                  <a:lnTo>
                    <a:pt x="490394" y="14049"/>
                  </a:lnTo>
                  <a:lnTo>
                    <a:pt x="500675" y="29307"/>
                  </a:lnTo>
                  <a:lnTo>
                    <a:pt x="504443" y="48005"/>
                  </a:lnTo>
                  <a:lnTo>
                    <a:pt x="504443" y="240029"/>
                  </a:lnTo>
                  <a:lnTo>
                    <a:pt x="500675" y="258728"/>
                  </a:lnTo>
                  <a:lnTo>
                    <a:pt x="490394" y="273986"/>
                  </a:lnTo>
                  <a:lnTo>
                    <a:pt x="475136" y="284267"/>
                  </a:lnTo>
                  <a:lnTo>
                    <a:pt x="456437" y="288035"/>
                  </a:lnTo>
                  <a:lnTo>
                    <a:pt x="48005" y="288035"/>
                  </a:lnTo>
                  <a:lnTo>
                    <a:pt x="29307" y="284267"/>
                  </a:lnTo>
                  <a:lnTo>
                    <a:pt x="14049" y="273986"/>
                  </a:lnTo>
                  <a:lnTo>
                    <a:pt x="3768" y="258728"/>
                  </a:lnTo>
                  <a:lnTo>
                    <a:pt x="0" y="240029"/>
                  </a:lnTo>
                  <a:lnTo>
                    <a:pt x="0" y="48005"/>
                  </a:lnTo>
                  <a:close/>
                </a:path>
              </a:pathLst>
            </a:custGeom>
            <a:ln w="6096">
              <a:solidFill>
                <a:srgbClr val="4471C4"/>
              </a:solidFill>
            </a:ln>
          </p:spPr>
          <p:txBody>
            <a:bodyPr wrap="square" lIns="0" tIns="0" rIns="0" bIns="0" rtlCol="0"/>
            <a:lstStyle/>
            <a:p>
              <a:endParaRPr/>
            </a:p>
          </p:txBody>
        </p:sp>
        <p:sp>
          <p:nvSpPr>
            <p:cNvPr id="72" name="object 72"/>
            <p:cNvSpPr txBox="1"/>
            <p:nvPr/>
          </p:nvSpPr>
          <p:spPr>
            <a:xfrm>
              <a:off x="7233284" y="5281421"/>
              <a:ext cx="247015"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Calibri"/>
                  <a:cs typeface="Calibri"/>
                </a:rPr>
                <a:t>F3</a:t>
              </a:r>
              <a:endParaRPr sz="1800">
                <a:latin typeface="Calibri"/>
                <a:cs typeface="Calibri"/>
              </a:endParaRPr>
            </a:p>
          </p:txBody>
        </p:sp>
        <p:sp>
          <p:nvSpPr>
            <p:cNvPr id="73" name="object 73"/>
            <p:cNvSpPr/>
            <p:nvPr/>
          </p:nvSpPr>
          <p:spPr>
            <a:xfrm>
              <a:off x="7824216" y="5588508"/>
              <a:ext cx="504443" cy="288035"/>
            </a:xfrm>
            <a:prstGeom prst="rect">
              <a:avLst/>
            </a:prstGeom>
            <a:blipFill>
              <a:blip r:embed="rId20" cstate="print"/>
              <a:stretch>
                <a:fillRect/>
              </a:stretch>
            </a:blipFill>
          </p:spPr>
          <p:txBody>
            <a:bodyPr wrap="square" lIns="0" tIns="0" rIns="0" bIns="0" rtlCol="0"/>
            <a:lstStyle/>
            <a:p>
              <a:endParaRPr/>
            </a:p>
          </p:txBody>
        </p:sp>
        <p:sp>
          <p:nvSpPr>
            <p:cNvPr id="74" name="object 74"/>
            <p:cNvSpPr/>
            <p:nvPr/>
          </p:nvSpPr>
          <p:spPr>
            <a:xfrm>
              <a:off x="7824216" y="5588508"/>
              <a:ext cx="504825" cy="288290"/>
            </a:xfrm>
            <a:custGeom>
              <a:avLst/>
              <a:gdLst/>
              <a:ahLst/>
              <a:cxnLst/>
              <a:rect l="l" t="t" r="r" b="b"/>
              <a:pathLst>
                <a:path w="504825" h="288289">
                  <a:moveTo>
                    <a:pt x="0" y="48005"/>
                  </a:moveTo>
                  <a:lnTo>
                    <a:pt x="3768" y="29317"/>
                  </a:lnTo>
                  <a:lnTo>
                    <a:pt x="14049" y="14058"/>
                  </a:lnTo>
                  <a:lnTo>
                    <a:pt x="29307" y="3771"/>
                  </a:lnTo>
                  <a:lnTo>
                    <a:pt x="48005" y="0"/>
                  </a:lnTo>
                  <a:lnTo>
                    <a:pt x="456437" y="0"/>
                  </a:lnTo>
                  <a:lnTo>
                    <a:pt x="475136" y="3771"/>
                  </a:lnTo>
                  <a:lnTo>
                    <a:pt x="490394" y="14058"/>
                  </a:lnTo>
                  <a:lnTo>
                    <a:pt x="500675" y="29317"/>
                  </a:lnTo>
                  <a:lnTo>
                    <a:pt x="504443" y="48005"/>
                  </a:lnTo>
                  <a:lnTo>
                    <a:pt x="504443" y="240029"/>
                  </a:lnTo>
                  <a:lnTo>
                    <a:pt x="500675" y="258718"/>
                  </a:lnTo>
                  <a:lnTo>
                    <a:pt x="490394" y="273977"/>
                  </a:lnTo>
                  <a:lnTo>
                    <a:pt x="475136" y="284264"/>
                  </a:lnTo>
                  <a:lnTo>
                    <a:pt x="456437" y="288035"/>
                  </a:lnTo>
                  <a:lnTo>
                    <a:pt x="48005" y="288035"/>
                  </a:lnTo>
                  <a:lnTo>
                    <a:pt x="29307" y="284264"/>
                  </a:lnTo>
                  <a:lnTo>
                    <a:pt x="14049" y="273977"/>
                  </a:lnTo>
                  <a:lnTo>
                    <a:pt x="3768" y="258718"/>
                  </a:lnTo>
                  <a:lnTo>
                    <a:pt x="0" y="240029"/>
                  </a:lnTo>
                  <a:lnTo>
                    <a:pt x="0" y="48005"/>
                  </a:lnTo>
                  <a:close/>
                </a:path>
              </a:pathLst>
            </a:custGeom>
            <a:ln w="6096">
              <a:solidFill>
                <a:srgbClr val="4471C4"/>
              </a:solidFill>
            </a:ln>
          </p:spPr>
          <p:txBody>
            <a:bodyPr wrap="square" lIns="0" tIns="0" rIns="0" bIns="0" rtlCol="0"/>
            <a:lstStyle/>
            <a:p>
              <a:endParaRPr/>
            </a:p>
          </p:txBody>
        </p:sp>
        <p:sp>
          <p:nvSpPr>
            <p:cNvPr id="75" name="object 75"/>
            <p:cNvSpPr txBox="1"/>
            <p:nvPr/>
          </p:nvSpPr>
          <p:spPr>
            <a:xfrm>
              <a:off x="6220205" y="5569407"/>
              <a:ext cx="2051050" cy="782955"/>
            </a:xfrm>
            <a:prstGeom prst="rect">
              <a:avLst/>
            </a:prstGeom>
          </p:spPr>
          <p:txBody>
            <a:bodyPr vert="horz" wrap="square" lIns="0" tIns="12700" rIns="0" bIns="0" rtlCol="0">
              <a:spAutoFit/>
            </a:bodyPr>
            <a:lstStyle/>
            <a:p>
              <a:pPr marL="377825">
                <a:lnSpc>
                  <a:spcPct val="100000"/>
                </a:lnSpc>
                <a:spcBef>
                  <a:spcPts val="100"/>
                </a:spcBef>
                <a:tabLst>
                  <a:tab pos="1745614" algn="l"/>
                </a:tabLst>
              </a:pPr>
              <a:r>
                <a:rPr sz="1800" dirty="0">
                  <a:latin typeface="Calibri"/>
                  <a:cs typeface="Calibri"/>
                </a:rPr>
                <a:t>F2	F4</a:t>
              </a:r>
              <a:endParaRPr sz="1800">
                <a:latin typeface="Calibri"/>
                <a:cs typeface="Calibri"/>
              </a:endParaRPr>
            </a:p>
            <a:p>
              <a:pPr>
                <a:lnSpc>
                  <a:spcPct val="100000"/>
                </a:lnSpc>
                <a:spcBef>
                  <a:spcPts val="55"/>
                </a:spcBef>
              </a:pPr>
              <a:endParaRPr sz="1300">
                <a:latin typeface="Calibri"/>
                <a:cs typeface="Calibri"/>
              </a:endParaRPr>
            </a:p>
            <a:p>
              <a:pPr marL="12700">
                <a:lnSpc>
                  <a:spcPct val="100000"/>
                </a:lnSpc>
              </a:pPr>
              <a:r>
                <a:rPr sz="1800" dirty="0">
                  <a:latin typeface="Calibri"/>
                  <a:cs typeface="Calibri"/>
                </a:rPr>
                <a:t>No más </a:t>
              </a:r>
              <a:r>
                <a:rPr sz="1800" spc="-5" dirty="0">
                  <a:latin typeface="Calibri"/>
                  <a:cs typeface="Calibri"/>
                </a:rPr>
                <a:t>de </a:t>
              </a:r>
              <a:r>
                <a:rPr sz="1800" dirty="0">
                  <a:latin typeface="Calibri"/>
                  <a:cs typeface="Calibri"/>
                </a:rPr>
                <a:t>4</a:t>
              </a:r>
              <a:r>
                <a:rPr sz="1800" spc="-75" dirty="0">
                  <a:latin typeface="Calibri"/>
                  <a:cs typeface="Calibri"/>
                </a:rPr>
                <a:t> </a:t>
              </a:r>
              <a:r>
                <a:rPr sz="1800" dirty="0">
                  <a:latin typeface="Calibri"/>
                  <a:cs typeface="Calibri"/>
                </a:rPr>
                <a:t>semanas</a:t>
              </a:r>
              <a:endParaRPr sz="1800">
                <a:latin typeface="Calibri"/>
                <a:cs typeface="Calibri"/>
              </a:endParaRPr>
            </a:p>
          </p:txBody>
        </p:sp>
        <p:sp>
          <p:nvSpPr>
            <p:cNvPr id="76" name="object 76"/>
            <p:cNvSpPr/>
            <p:nvPr/>
          </p:nvSpPr>
          <p:spPr>
            <a:xfrm>
              <a:off x="7091171" y="1557527"/>
              <a:ext cx="300227" cy="309372"/>
            </a:xfrm>
            <a:prstGeom prst="rect">
              <a:avLst/>
            </a:prstGeom>
            <a:blipFill>
              <a:blip r:embed="rId21" cstate="print"/>
              <a:stretch>
                <a:fillRect/>
              </a:stretch>
            </a:blipFill>
          </p:spPr>
          <p:txBody>
            <a:bodyPr wrap="square" lIns="0" tIns="0" rIns="0" bIns="0" rtlCol="0"/>
            <a:lstStyle/>
            <a:p>
              <a:endParaRPr/>
            </a:p>
          </p:txBody>
        </p:sp>
        <p:sp>
          <p:nvSpPr>
            <p:cNvPr id="77" name="object 77"/>
            <p:cNvSpPr/>
            <p:nvPr/>
          </p:nvSpPr>
          <p:spPr>
            <a:xfrm>
              <a:off x="7217664" y="1601724"/>
              <a:ext cx="300227" cy="310896"/>
            </a:xfrm>
            <a:prstGeom prst="rect">
              <a:avLst/>
            </a:prstGeom>
            <a:blipFill>
              <a:blip r:embed="rId21" cstate="print"/>
              <a:stretch>
                <a:fillRect/>
              </a:stretch>
            </a:blipFill>
          </p:spPr>
          <p:txBody>
            <a:bodyPr wrap="square" lIns="0" tIns="0" rIns="0" bIns="0" rtlCol="0"/>
            <a:lstStyle/>
            <a:p>
              <a:endParaRPr/>
            </a:p>
          </p:txBody>
        </p:sp>
        <p:sp>
          <p:nvSpPr>
            <p:cNvPr id="78" name="object 78"/>
            <p:cNvSpPr txBox="1"/>
            <p:nvPr/>
          </p:nvSpPr>
          <p:spPr>
            <a:xfrm>
              <a:off x="6888226" y="1002029"/>
              <a:ext cx="995044" cy="513080"/>
            </a:xfrm>
            <a:prstGeom prst="rect">
              <a:avLst/>
            </a:prstGeom>
          </p:spPr>
          <p:txBody>
            <a:bodyPr vert="horz" wrap="square" lIns="0" tIns="12065" rIns="0" bIns="0" rtlCol="0">
              <a:spAutoFit/>
            </a:bodyPr>
            <a:lstStyle/>
            <a:p>
              <a:pPr marL="187325" marR="5080" indent="-175260">
                <a:lnSpc>
                  <a:spcPct val="100000"/>
                </a:lnSpc>
                <a:spcBef>
                  <a:spcPts val="95"/>
                </a:spcBef>
              </a:pPr>
              <a:r>
                <a:rPr sz="1600" spc="-5" dirty="0">
                  <a:latin typeface="Calibri"/>
                  <a:cs typeface="Calibri"/>
                </a:rPr>
                <a:t>Daily</a:t>
              </a:r>
              <a:r>
                <a:rPr sz="1600" spc="-85" dirty="0">
                  <a:latin typeface="Calibri"/>
                  <a:cs typeface="Calibri"/>
                </a:rPr>
                <a:t> </a:t>
              </a:r>
              <a:r>
                <a:rPr sz="1600" spc="-10" dirty="0">
                  <a:latin typeface="Calibri"/>
                  <a:cs typeface="Calibri"/>
                </a:rPr>
                <a:t>Scrum  </a:t>
              </a:r>
              <a:r>
                <a:rPr sz="1600" spc="-5" dirty="0">
                  <a:latin typeface="Calibri"/>
                  <a:cs typeface="Calibri"/>
                </a:rPr>
                <a:t>15 min.</a:t>
              </a:r>
              <a:endParaRPr sz="1600">
                <a:latin typeface="Calibri"/>
                <a:cs typeface="Calibri"/>
              </a:endParaRPr>
            </a:p>
          </p:txBody>
        </p:sp>
        <p:sp>
          <p:nvSpPr>
            <p:cNvPr id="79" name="object 79"/>
            <p:cNvSpPr/>
            <p:nvPr/>
          </p:nvSpPr>
          <p:spPr>
            <a:xfrm>
              <a:off x="8688323" y="1700783"/>
              <a:ext cx="300227" cy="310896"/>
            </a:xfrm>
            <a:prstGeom prst="rect">
              <a:avLst/>
            </a:prstGeom>
            <a:blipFill>
              <a:blip r:embed="rId21" cstate="print"/>
              <a:stretch>
                <a:fillRect/>
              </a:stretch>
            </a:blipFill>
          </p:spPr>
          <p:txBody>
            <a:bodyPr wrap="square" lIns="0" tIns="0" rIns="0" bIns="0" rtlCol="0"/>
            <a:lstStyle/>
            <a:p>
              <a:endParaRPr/>
            </a:p>
          </p:txBody>
        </p:sp>
        <p:sp>
          <p:nvSpPr>
            <p:cNvPr id="80" name="object 80"/>
            <p:cNvSpPr/>
            <p:nvPr/>
          </p:nvSpPr>
          <p:spPr>
            <a:xfrm>
              <a:off x="8814816" y="1744979"/>
              <a:ext cx="300227" cy="310896"/>
            </a:xfrm>
            <a:prstGeom prst="rect">
              <a:avLst/>
            </a:prstGeom>
            <a:blipFill>
              <a:blip r:embed="rId21" cstate="print"/>
              <a:stretch>
                <a:fillRect/>
              </a:stretch>
            </a:blipFill>
          </p:spPr>
          <p:txBody>
            <a:bodyPr wrap="square" lIns="0" tIns="0" rIns="0" bIns="0" rtlCol="0"/>
            <a:lstStyle/>
            <a:p>
              <a:endParaRPr/>
            </a:p>
          </p:txBody>
        </p:sp>
        <p:sp>
          <p:nvSpPr>
            <p:cNvPr id="81" name="object 81"/>
            <p:cNvSpPr txBox="1"/>
            <p:nvPr/>
          </p:nvSpPr>
          <p:spPr>
            <a:xfrm>
              <a:off x="8627744" y="644779"/>
              <a:ext cx="716280" cy="756920"/>
            </a:xfrm>
            <a:prstGeom prst="rect">
              <a:avLst/>
            </a:prstGeom>
          </p:spPr>
          <p:txBody>
            <a:bodyPr vert="horz" wrap="square" lIns="0" tIns="12065" rIns="0" bIns="0" rtlCol="0">
              <a:spAutoFit/>
            </a:bodyPr>
            <a:lstStyle/>
            <a:p>
              <a:pPr marL="12700" marR="5080" indent="100330" algn="just">
                <a:lnSpc>
                  <a:spcPct val="100000"/>
                </a:lnSpc>
                <a:spcBef>
                  <a:spcPts val="95"/>
                </a:spcBef>
              </a:pPr>
              <a:r>
                <a:rPr sz="1600" spc="-10" dirty="0">
                  <a:latin typeface="Calibri"/>
                  <a:cs typeface="Calibri"/>
                </a:rPr>
                <a:t>Sprint  </a:t>
              </a:r>
              <a:r>
                <a:rPr sz="1600" spc="-15" dirty="0">
                  <a:latin typeface="Calibri"/>
                  <a:cs typeface="Calibri"/>
                </a:rPr>
                <a:t>Review  </a:t>
              </a:r>
              <a:r>
                <a:rPr sz="1600" spc="-5" dirty="0">
                  <a:latin typeface="Calibri"/>
                  <a:cs typeface="Calibri"/>
                </a:rPr>
                <a:t>Me</a:t>
              </a:r>
              <a:r>
                <a:rPr sz="1600" spc="-20" dirty="0">
                  <a:latin typeface="Calibri"/>
                  <a:cs typeface="Calibri"/>
                </a:rPr>
                <a:t>e</a:t>
              </a:r>
              <a:r>
                <a:rPr sz="1600" spc="-5" dirty="0">
                  <a:latin typeface="Calibri"/>
                  <a:cs typeface="Calibri"/>
                </a:rPr>
                <a:t>ti</a:t>
              </a:r>
              <a:r>
                <a:rPr sz="1600" spc="-10" dirty="0">
                  <a:latin typeface="Calibri"/>
                  <a:cs typeface="Calibri"/>
                </a:rPr>
                <a:t>ng</a:t>
              </a:r>
              <a:endParaRPr sz="1600">
                <a:latin typeface="Calibri"/>
                <a:cs typeface="Calibri"/>
              </a:endParaRPr>
            </a:p>
          </p:txBody>
        </p:sp>
        <p:sp>
          <p:nvSpPr>
            <p:cNvPr id="82" name="object 82"/>
            <p:cNvSpPr txBox="1"/>
            <p:nvPr/>
          </p:nvSpPr>
          <p:spPr>
            <a:xfrm>
              <a:off x="8746617" y="1376298"/>
              <a:ext cx="479425" cy="269240"/>
            </a:xfrm>
            <a:prstGeom prst="rect">
              <a:avLst/>
            </a:prstGeom>
          </p:spPr>
          <p:txBody>
            <a:bodyPr vert="horz" wrap="square" lIns="0" tIns="12065" rIns="0" bIns="0" rtlCol="0">
              <a:spAutoFit/>
            </a:bodyPr>
            <a:lstStyle/>
            <a:p>
              <a:pPr marL="12700">
                <a:lnSpc>
                  <a:spcPct val="100000"/>
                </a:lnSpc>
                <a:spcBef>
                  <a:spcPts val="95"/>
                </a:spcBef>
              </a:pPr>
              <a:r>
                <a:rPr sz="1600" spc="-5" dirty="0">
                  <a:latin typeface="Calibri"/>
                  <a:cs typeface="Calibri"/>
                </a:rPr>
                <a:t>4</a:t>
              </a:r>
              <a:r>
                <a:rPr sz="1600" spc="-55" dirty="0">
                  <a:latin typeface="Calibri"/>
                  <a:cs typeface="Calibri"/>
                </a:rPr>
                <a:t> </a:t>
              </a:r>
              <a:r>
                <a:rPr sz="1600" spc="-15" dirty="0">
                  <a:latin typeface="Calibri"/>
                  <a:cs typeface="Calibri"/>
                </a:rPr>
                <a:t>hrs.</a:t>
              </a:r>
              <a:endParaRPr sz="1600">
                <a:latin typeface="Calibri"/>
                <a:cs typeface="Calibri"/>
              </a:endParaRPr>
            </a:p>
          </p:txBody>
        </p:sp>
        <p:sp>
          <p:nvSpPr>
            <p:cNvPr id="83" name="object 83"/>
            <p:cNvSpPr/>
            <p:nvPr/>
          </p:nvSpPr>
          <p:spPr>
            <a:xfrm>
              <a:off x="9845040" y="2636520"/>
              <a:ext cx="300227" cy="310896"/>
            </a:xfrm>
            <a:prstGeom prst="rect">
              <a:avLst/>
            </a:prstGeom>
            <a:blipFill>
              <a:blip r:embed="rId21" cstate="print"/>
              <a:stretch>
                <a:fillRect/>
              </a:stretch>
            </a:blipFill>
          </p:spPr>
          <p:txBody>
            <a:bodyPr wrap="square" lIns="0" tIns="0" rIns="0" bIns="0" rtlCol="0"/>
            <a:lstStyle/>
            <a:p>
              <a:endParaRPr/>
            </a:p>
          </p:txBody>
        </p:sp>
        <p:sp>
          <p:nvSpPr>
            <p:cNvPr id="84" name="object 84"/>
            <p:cNvSpPr/>
            <p:nvPr/>
          </p:nvSpPr>
          <p:spPr>
            <a:xfrm>
              <a:off x="9973056" y="2682239"/>
              <a:ext cx="298703" cy="309372"/>
            </a:xfrm>
            <a:prstGeom prst="rect">
              <a:avLst/>
            </a:prstGeom>
            <a:blipFill>
              <a:blip r:embed="rId21" cstate="print"/>
              <a:stretch>
                <a:fillRect/>
              </a:stretch>
            </a:blipFill>
          </p:spPr>
          <p:txBody>
            <a:bodyPr wrap="square" lIns="0" tIns="0" rIns="0" bIns="0" rtlCol="0"/>
            <a:lstStyle/>
            <a:p>
              <a:endParaRPr/>
            </a:p>
          </p:txBody>
        </p:sp>
        <p:sp>
          <p:nvSpPr>
            <p:cNvPr id="85" name="object 85"/>
            <p:cNvSpPr txBox="1"/>
            <p:nvPr/>
          </p:nvSpPr>
          <p:spPr>
            <a:xfrm>
              <a:off x="9393428" y="1653031"/>
              <a:ext cx="1151255" cy="1000760"/>
            </a:xfrm>
            <a:prstGeom prst="rect">
              <a:avLst/>
            </a:prstGeom>
          </p:spPr>
          <p:txBody>
            <a:bodyPr vert="horz" wrap="square" lIns="0" tIns="12065" rIns="0" bIns="0" rtlCol="0">
              <a:spAutoFit/>
            </a:bodyPr>
            <a:lstStyle/>
            <a:p>
              <a:pPr marL="12700" marR="5080" indent="635" algn="ctr">
                <a:lnSpc>
                  <a:spcPct val="100000"/>
                </a:lnSpc>
                <a:spcBef>
                  <a:spcPts val="95"/>
                </a:spcBef>
              </a:pPr>
              <a:r>
                <a:rPr sz="1600" spc="-10" dirty="0">
                  <a:latin typeface="Calibri"/>
                  <a:cs typeface="Calibri"/>
                </a:rPr>
                <a:t>Sprint  </a:t>
              </a:r>
              <a:r>
                <a:rPr sz="1600" spc="-35" dirty="0">
                  <a:latin typeface="Calibri"/>
                  <a:cs typeface="Calibri"/>
                </a:rPr>
                <a:t>R</a:t>
              </a:r>
              <a:r>
                <a:rPr sz="1600" spc="-20" dirty="0">
                  <a:latin typeface="Calibri"/>
                  <a:cs typeface="Calibri"/>
                </a:rPr>
                <a:t>e</a:t>
              </a:r>
              <a:r>
                <a:rPr sz="1600" spc="-5" dirty="0">
                  <a:latin typeface="Calibri"/>
                  <a:cs typeface="Calibri"/>
                </a:rPr>
                <a:t>t</a:t>
              </a:r>
              <a:r>
                <a:rPr sz="1600" spc="-35" dirty="0">
                  <a:latin typeface="Calibri"/>
                  <a:cs typeface="Calibri"/>
                </a:rPr>
                <a:t>r</a:t>
              </a:r>
              <a:r>
                <a:rPr sz="1600" spc="-10" dirty="0">
                  <a:latin typeface="Calibri"/>
                  <a:cs typeface="Calibri"/>
                </a:rPr>
                <a:t>ospe</a:t>
              </a:r>
              <a:r>
                <a:rPr sz="1600" spc="-15" dirty="0">
                  <a:latin typeface="Calibri"/>
                  <a:cs typeface="Calibri"/>
                </a:rPr>
                <a:t>c</a:t>
              </a:r>
              <a:r>
                <a:rPr sz="1600" spc="-5" dirty="0">
                  <a:latin typeface="Calibri"/>
                  <a:cs typeface="Calibri"/>
                </a:rPr>
                <a:t>ti</a:t>
              </a:r>
              <a:r>
                <a:rPr sz="1600" spc="-20" dirty="0">
                  <a:latin typeface="Calibri"/>
                  <a:cs typeface="Calibri"/>
                </a:rPr>
                <a:t>v</a:t>
              </a:r>
              <a:r>
                <a:rPr sz="1600" spc="-5" dirty="0">
                  <a:latin typeface="Calibri"/>
                  <a:cs typeface="Calibri"/>
                </a:rPr>
                <a:t>e  </a:t>
              </a:r>
              <a:r>
                <a:rPr sz="1600" spc="-10" dirty="0">
                  <a:latin typeface="Calibri"/>
                  <a:cs typeface="Calibri"/>
                </a:rPr>
                <a:t>Meeting</a:t>
              </a:r>
              <a:endParaRPr sz="1600">
                <a:latin typeface="Calibri"/>
                <a:cs typeface="Calibri"/>
              </a:endParaRPr>
            </a:p>
            <a:p>
              <a:pPr marL="1270" algn="ctr">
                <a:lnSpc>
                  <a:spcPct val="100000"/>
                </a:lnSpc>
              </a:pPr>
              <a:r>
                <a:rPr sz="1600" spc="-5" dirty="0">
                  <a:latin typeface="Calibri"/>
                  <a:cs typeface="Calibri"/>
                </a:rPr>
                <a:t>3</a:t>
              </a:r>
              <a:r>
                <a:rPr sz="1600" spc="-10" dirty="0">
                  <a:latin typeface="Calibri"/>
                  <a:cs typeface="Calibri"/>
                </a:rPr>
                <a:t> hrs.</a:t>
              </a:r>
              <a:endParaRPr sz="1600">
                <a:latin typeface="Calibri"/>
                <a:cs typeface="Calibri"/>
              </a:endParaRPr>
            </a:p>
          </p:txBody>
        </p:sp>
        <p:sp>
          <p:nvSpPr>
            <p:cNvPr id="86" name="object 86"/>
            <p:cNvSpPr/>
            <p:nvPr/>
          </p:nvSpPr>
          <p:spPr>
            <a:xfrm>
              <a:off x="1775460" y="2781300"/>
              <a:ext cx="300227" cy="309372"/>
            </a:xfrm>
            <a:prstGeom prst="rect">
              <a:avLst/>
            </a:prstGeom>
            <a:blipFill>
              <a:blip r:embed="rId21" cstate="print"/>
              <a:stretch>
                <a:fillRect/>
              </a:stretch>
            </a:blipFill>
          </p:spPr>
          <p:txBody>
            <a:bodyPr wrap="square" lIns="0" tIns="0" rIns="0" bIns="0" rtlCol="0"/>
            <a:lstStyle/>
            <a:p>
              <a:endParaRPr/>
            </a:p>
          </p:txBody>
        </p:sp>
        <p:sp>
          <p:nvSpPr>
            <p:cNvPr id="87" name="object 87"/>
            <p:cNvSpPr/>
            <p:nvPr/>
          </p:nvSpPr>
          <p:spPr>
            <a:xfrm>
              <a:off x="1901951" y="2825495"/>
              <a:ext cx="300228" cy="310896"/>
            </a:xfrm>
            <a:prstGeom prst="rect">
              <a:avLst/>
            </a:prstGeom>
            <a:blipFill>
              <a:blip r:embed="rId21" cstate="print"/>
              <a:stretch>
                <a:fillRect/>
              </a:stretch>
            </a:blipFill>
          </p:spPr>
          <p:txBody>
            <a:bodyPr wrap="square" lIns="0" tIns="0" rIns="0" bIns="0" rtlCol="0"/>
            <a:lstStyle/>
            <a:p>
              <a:endParaRPr/>
            </a:p>
          </p:txBody>
        </p:sp>
        <p:sp>
          <p:nvSpPr>
            <p:cNvPr id="88" name="object 88"/>
            <p:cNvSpPr txBox="1"/>
            <p:nvPr/>
          </p:nvSpPr>
          <p:spPr>
            <a:xfrm>
              <a:off x="1640585" y="1794129"/>
              <a:ext cx="737235" cy="1000760"/>
            </a:xfrm>
            <a:prstGeom prst="rect">
              <a:avLst/>
            </a:prstGeom>
          </p:spPr>
          <p:txBody>
            <a:bodyPr vert="horz" wrap="square" lIns="0" tIns="12065" rIns="0" bIns="0" rtlCol="0">
              <a:spAutoFit/>
            </a:bodyPr>
            <a:lstStyle/>
            <a:p>
              <a:pPr marL="12700" marR="5080" algn="ctr">
                <a:lnSpc>
                  <a:spcPct val="100000"/>
                </a:lnSpc>
                <a:spcBef>
                  <a:spcPts val="95"/>
                </a:spcBef>
              </a:pPr>
              <a:r>
                <a:rPr sz="1600" spc="-10" dirty="0">
                  <a:latin typeface="Calibri"/>
                  <a:cs typeface="Calibri"/>
                </a:rPr>
                <a:t>Sprint  </a:t>
              </a:r>
              <a:r>
                <a:rPr sz="1600" spc="-5" dirty="0">
                  <a:latin typeface="Calibri"/>
                  <a:cs typeface="Calibri"/>
                </a:rPr>
                <a:t>P</a:t>
              </a:r>
              <a:r>
                <a:rPr sz="1600" dirty="0">
                  <a:latin typeface="Calibri"/>
                  <a:cs typeface="Calibri"/>
                </a:rPr>
                <a:t>l</a:t>
              </a:r>
              <a:r>
                <a:rPr sz="1600" spc="-5" dirty="0">
                  <a:latin typeface="Calibri"/>
                  <a:cs typeface="Calibri"/>
                </a:rPr>
                <a:t>an</a:t>
              </a:r>
              <a:r>
                <a:rPr sz="1600" spc="-10" dirty="0">
                  <a:latin typeface="Calibri"/>
                  <a:cs typeface="Calibri"/>
                </a:rPr>
                <a:t>n</a:t>
              </a:r>
              <a:r>
                <a:rPr sz="1600" spc="-5" dirty="0">
                  <a:latin typeface="Calibri"/>
                  <a:cs typeface="Calibri"/>
                </a:rPr>
                <a:t>i</a:t>
              </a:r>
              <a:r>
                <a:rPr sz="1600" spc="-10" dirty="0">
                  <a:latin typeface="Calibri"/>
                  <a:cs typeface="Calibri"/>
                </a:rPr>
                <a:t>ng  </a:t>
              </a:r>
              <a:r>
                <a:rPr sz="1600" spc="-5" dirty="0">
                  <a:latin typeface="Calibri"/>
                  <a:cs typeface="Calibri"/>
                </a:rPr>
                <a:t>Me</a:t>
              </a:r>
              <a:r>
                <a:rPr sz="1600" spc="-20" dirty="0">
                  <a:latin typeface="Calibri"/>
                  <a:cs typeface="Calibri"/>
                </a:rPr>
                <a:t>e</a:t>
              </a:r>
              <a:r>
                <a:rPr sz="1600" spc="-5" dirty="0">
                  <a:latin typeface="Calibri"/>
                  <a:cs typeface="Calibri"/>
                </a:rPr>
                <a:t>ti</a:t>
              </a:r>
              <a:r>
                <a:rPr sz="1600" spc="-10" dirty="0">
                  <a:latin typeface="Calibri"/>
                  <a:cs typeface="Calibri"/>
                </a:rPr>
                <a:t>ng  </a:t>
              </a:r>
              <a:r>
                <a:rPr sz="1600" spc="-5" dirty="0">
                  <a:latin typeface="Calibri"/>
                  <a:cs typeface="Calibri"/>
                </a:rPr>
                <a:t>8</a:t>
              </a:r>
              <a:r>
                <a:rPr sz="1600" spc="-25" dirty="0">
                  <a:latin typeface="Calibri"/>
                  <a:cs typeface="Calibri"/>
                </a:rPr>
                <a:t> </a:t>
              </a:r>
              <a:r>
                <a:rPr sz="1600" spc="-15" dirty="0">
                  <a:latin typeface="Calibri"/>
                  <a:cs typeface="Calibri"/>
                </a:rPr>
                <a:t>hrs.</a:t>
              </a:r>
              <a:endParaRPr sz="1600">
                <a:latin typeface="Calibri"/>
                <a:cs typeface="Calibri"/>
              </a:endParaRPr>
            </a:p>
          </p:txBody>
        </p:sp>
        <p:sp>
          <p:nvSpPr>
            <p:cNvPr id="89" name="object 89"/>
            <p:cNvSpPr txBox="1"/>
            <p:nvPr/>
          </p:nvSpPr>
          <p:spPr>
            <a:xfrm>
              <a:off x="2527173" y="1145793"/>
              <a:ext cx="1679575" cy="269240"/>
            </a:xfrm>
            <a:prstGeom prst="rect">
              <a:avLst/>
            </a:prstGeom>
          </p:spPr>
          <p:txBody>
            <a:bodyPr vert="horz" wrap="square" lIns="0" tIns="12065" rIns="0" bIns="0" rtlCol="0">
              <a:spAutoFit/>
            </a:bodyPr>
            <a:lstStyle/>
            <a:p>
              <a:pPr marL="12700">
                <a:lnSpc>
                  <a:spcPct val="100000"/>
                </a:lnSpc>
                <a:spcBef>
                  <a:spcPts val="95"/>
                </a:spcBef>
              </a:pPr>
              <a:r>
                <a:rPr sz="1600" spc="-10" dirty="0">
                  <a:latin typeface="Calibri"/>
                  <a:cs typeface="Calibri"/>
                </a:rPr>
                <a:t>Ítems</a:t>
              </a:r>
              <a:r>
                <a:rPr sz="1600" spc="-30" dirty="0">
                  <a:latin typeface="Calibri"/>
                  <a:cs typeface="Calibri"/>
                </a:rPr>
                <a:t> </a:t>
              </a:r>
              <a:r>
                <a:rPr sz="1600" spc="-10" dirty="0">
                  <a:latin typeface="Calibri"/>
                  <a:cs typeface="Calibri"/>
                </a:rPr>
                <a:t>seleccionados</a:t>
              </a:r>
              <a:endParaRPr sz="1600">
                <a:latin typeface="Calibri"/>
                <a:cs typeface="Calibri"/>
              </a:endParaRPr>
            </a:p>
          </p:txBody>
        </p:sp>
        <p:sp>
          <p:nvSpPr>
            <p:cNvPr id="90" name="object 90"/>
            <p:cNvSpPr txBox="1"/>
            <p:nvPr/>
          </p:nvSpPr>
          <p:spPr>
            <a:xfrm>
              <a:off x="2690241" y="1389634"/>
              <a:ext cx="1352550" cy="513080"/>
            </a:xfrm>
            <a:prstGeom prst="rect">
              <a:avLst/>
            </a:prstGeom>
          </p:spPr>
          <p:txBody>
            <a:bodyPr vert="horz" wrap="square" lIns="0" tIns="12065" rIns="0" bIns="0" rtlCol="0">
              <a:spAutoFit/>
            </a:bodyPr>
            <a:lstStyle/>
            <a:p>
              <a:pPr marL="12700" marR="5080" indent="297180">
                <a:lnSpc>
                  <a:spcPct val="100000"/>
                </a:lnSpc>
                <a:spcBef>
                  <a:spcPts val="95"/>
                </a:spcBef>
              </a:pPr>
              <a:r>
                <a:rPr sz="1600" spc="-10" dirty="0">
                  <a:latin typeface="Calibri"/>
                  <a:cs typeface="Calibri"/>
                </a:rPr>
                <a:t>desde </a:t>
              </a:r>
              <a:r>
                <a:rPr sz="1600" spc="-5" dirty="0">
                  <a:latin typeface="Calibri"/>
                  <a:cs typeface="Calibri"/>
                </a:rPr>
                <a:t>el  </a:t>
              </a:r>
              <a:r>
                <a:rPr sz="1600" spc="-10" dirty="0">
                  <a:latin typeface="Calibri"/>
                  <a:cs typeface="Calibri"/>
                </a:rPr>
                <a:t>Product</a:t>
              </a:r>
              <a:r>
                <a:rPr sz="1600" spc="-65" dirty="0">
                  <a:latin typeface="Calibri"/>
                  <a:cs typeface="Calibri"/>
                </a:rPr>
                <a:t> </a:t>
              </a:r>
              <a:r>
                <a:rPr sz="1600" spc="-5" dirty="0">
                  <a:latin typeface="Calibri"/>
                  <a:cs typeface="Calibri"/>
                </a:rPr>
                <a:t>Backlog</a:t>
              </a:r>
              <a:endParaRPr sz="1600">
                <a:latin typeface="Calibri"/>
                <a:cs typeface="Calibri"/>
              </a:endParaRPr>
            </a:p>
          </p:txBody>
        </p:sp>
        <p:sp>
          <p:nvSpPr>
            <p:cNvPr id="91" name="object 91"/>
            <p:cNvSpPr/>
            <p:nvPr/>
          </p:nvSpPr>
          <p:spPr>
            <a:xfrm>
              <a:off x="3328558" y="1917334"/>
              <a:ext cx="1246505" cy="1084580"/>
            </a:xfrm>
            <a:custGeom>
              <a:avLst/>
              <a:gdLst/>
              <a:ahLst/>
              <a:cxnLst/>
              <a:rect l="l" t="t" r="r" b="b"/>
              <a:pathLst>
                <a:path w="1246504" h="1084580">
                  <a:moveTo>
                    <a:pt x="1175955" y="1026903"/>
                  </a:moveTo>
                  <a:lnTo>
                    <a:pt x="1171721" y="1034407"/>
                  </a:lnTo>
                  <a:lnTo>
                    <a:pt x="1170003" y="1048908"/>
                  </a:lnTo>
                  <a:lnTo>
                    <a:pt x="1173857" y="1062982"/>
                  </a:lnTo>
                  <a:lnTo>
                    <a:pt x="1183116" y="1074912"/>
                  </a:lnTo>
                  <a:lnTo>
                    <a:pt x="1196332" y="1082315"/>
                  </a:lnTo>
                  <a:lnTo>
                    <a:pt x="1210833" y="1084040"/>
                  </a:lnTo>
                  <a:lnTo>
                    <a:pt x="1224907" y="1080216"/>
                  </a:lnTo>
                  <a:lnTo>
                    <a:pt x="1236837" y="1070975"/>
                  </a:lnTo>
                  <a:lnTo>
                    <a:pt x="1244240" y="1057759"/>
                  </a:lnTo>
                  <a:lnTo>
                    <a:pt x="1245055" y="1050909"/>
                  </a:lnTo>
                  <a:lnTo>
                    <a:pt x="1203817" y="1050909"/>
                  </a:lnTo>
                  <a:lnTo>
                    <a:pt x="1175955" y="1026903"/>
                  </a:lnTo>
                  <a:close/>
                </a:path>
                <a:path w="1246504" h="1084580">
                  <a:moveTo>
                    <a:pt x="1184298" y="1017217"/>
                  </a:moveTo>
                  <a:lnTo>
                    <a:pt x="1179179" y="1021191"/>
                  </a:lnTo>
                  <a:lnTo>
                    <a:pt x="1175955" y="1026903"/>
                  </a:lnTo>
                  <a:lnTo>
                    <a:pt x="1203817" y="1050909"/>
                  </a:lnTo>
                  <a:lnTo>
                    <a:pt x="1212199" y="1041257"/>
                  </a:lnTo>
                  <a:lnTo>
                    <a:pt x="1184298" y="1017217"/>
                  </a:lnTo>
                  <a:close/>
                </a:path>
                <a:path w="1246504" h="1084580">
                  <a:moveTo>
                    <a:pt x="1205182" y="1008078"/>
                  </a:moveTo>
                  <a:lnTo>
                    <a:pt x="1191109" y="1011932"/>
                  </a:lnTo>
                  <a:lnTo>
                    <a:pt x="1184298" y="1017217"/>
                  </a:lnTo>
                  <a:lnTo>
                    <a:pt x="1212199" y="1041257"/>
                  </a:lnTo>
                  <a:lnTo>
                    <a:pt x="1203817" y="1050909"/>
                  </a:lnTo>
                  <a:lnTo>
                    <a:pt x="1245055" y="1050909"/>
                  </a:lnTo>
                  <a:lnTo>
                    <a:pt x="1245965" y="1043257"/>
                  </a:lnTo>
                  <a:lnTo>
                    <a:pt x="1242141" y="1029184"/>
                  </a:lnTo>
                  <a:lnTo>
                    <a:pt x="1232900" y="1017254"/>
                  </a:lnTo>
                  <a:lnTo>
                    <a:pt x="1219684" y="1009796"/>
                  </a:lnTo>
                  <a:lnTo>
                    <a:pt x="1205182" y="1008078"/>
                  </a:lnTo>
                  <a:close/>
                </a:path>
                <a:path w="1246504" h="1084580">
                  <a:moveTo>
                    <a:pt x="69993" y="57123"/>
                  </a:moveTo>
                  <a:lnTo>
                    <a:pt x="66786" y="62849"/>
                  </a:lnTo>
                  <a:lnTo>
                    <a:pt x="61661" y="66818"/>
                  </a:lnTo>
                  <a:lnTo>
                    <a:pt x="1175955" y="1026903"/>
                  </a:lnTo>
                  <a:lnTo>
                    <a:pt x="1179179" y="1021191"/>
                  </a:lnTo>
                  <a:lnTo>
                    <a:pt x="1184298" y="1017217"/>
                  </a:lnTo>
                  <a:lnTo>
                    <a:pt x="69993" y="57123"/>
                  </a:lnTo>
                  <a:close/>
                </a:path>
                <a:path w="1246504" h="1084580">
                  <a:moveTo>
                    <a:pt x="35131" y="0"/>
                  </a:moveTo>
                  <a:lnTo>
                    <a:pt x="21058" y="3823"/>
                  </a:lnTo>
                  <a:lnTo>
                    <a:pt x="9128" y="13065"/>
                  </a:lnTo>
                  <a:lnTo>
                    <a:pt x="1724" y="26281"/>
                  </a:lnTo>
                  <a:lnTo>
                    <a:pt x="0" y="40782"/>
                  </a:lnTo>
                  <a:lnTo>
                    <a:pt x="3823" y="54856"/>
                  </a:lnTo>
                  <a:lnTo>
                    <a:pt x="13065" y="66786"/>
                  </a:lnTo>
                  <a:lnTo>
                    <a:pt x="26281" y="74189"/>
                  </a:lnTo>
                  <a:lnTo>
                    <a:pt x="40782" y="75914"/>
                  </a:lnTo>
                  <a:lnTo>
                    <a:pt x="54856" y="72090"/>
                  </a:lnTo>
                  <a:lnTo>
                    <a:pt x="61661" y="66818"/>
                  </a:lnTo>
                  <a:lnTo>
                    <a:pt x="33766" y="42783"/>
                  </a:lnTo>
                  <a:lnTo>
                    <a:pt x="42148" y="33131"/>
                  </a:lnTo>
                  <a:lnTo>
                    <a:pt x="75370" y="33131"/>
                  </a:lnTo>
                  <a:lnTo>
                    <a:pt x="72090" y="21058"/>
                  </a:lnTo>
                  <a:lnTo>
                    <a:pt x="62849" y="9128"/>
                  </a:lnTo>
                  <a:lnTo>
                    <a:pt x="49633" y="1724"/>
                  </a:lnTo>
                  <a:lnTo>
                    <a:pt x="35131" y="0"/>
                  </a:lnTo>
                  <a:close/>
                </a:path>
                <a:path w="1246504" h="1084580">
                  <a:moveTo>
                    <a:pt x="42148" y="33131"/>
                  </a:moveTo>
                  <a:lnTo>
                    <a:pt x="33766" y="42783"/>
                  </a:lnTo>
                  <a:lnTo>
                    <a:pt x="61661" y="66818"/>
                  </a:lnTo>
                  <a:lnTo>
                    <a:pt x="66786" y="62849"/>
                  </a:lnTo>
                  <a:lnTo>
                    <a:pt x="69993" y="57123"/>
                  </a:lnTo>
                  <a:lnTo>
                    <a:pt x="42148" y="33131"/>
                  </a:lnTo>
                  <a:close/>
                </a:path>
                <a:path w="1246504" h="1084580">
                  <a:moveTo>
                    <a:pt x="75370" y="33131"/>
                  </a:moveTo>
                  <a:lnTo>
                    <a:pt x="42148" y="33131"/>
                  </a:lnTo>
                  <a:lnTo>
                    <a:pt x="69993" y="57123"/>
                  </a:lnTo>
                  <a:lnTo>
                    <a:pt x="74189" y="49633"/>
                  </a:lnTo>
                  <a:lnTo>
                    <a:pt x="75914" y="35131"/>
                  </a:lnTo>
                  <a:lnTo>
                    <a:pt x="75370" y="33131"/>
                  </a:lnTo>
                  <a:close/>
                </a:path>
              </a:pathLst>
            </a:custGeom>
            <a:solidFill>
              <a:srgbClr val="5B9BD4"/>
            </a:solidFill>
          </p:spPr>
          <p:txBody>
            <a:bodyPr wrap="square" lIns="0" tIns="0" rIns="0" bIns="0" rtlCol="0"/>
            <a:lstStyle/>
            <a:p>
              <a:endParaRPr/>
            </a:p>
          </p:txBody>
        </p:sp>
        <p:sp>
          <p:nvSpPr>
            <p:cNvPr id="92" name="object 92"/>
            <p:cNvSpPr/>
            <p:nvPr/>
          </p:nvSpPr>
          <p:spPr>
            <a:xfrm>
              <a:off x="9131807" y="3681984"/>
              <a:ext cx="1435353" cy="972185"/>
            </a:xfrm>
            <a:prstGeom prst="rect">
              <a:avLst/>
            </a:prstGeom>
            <a:blipFill>
              <a:blip r:embed="rId22" cstate="print"/>
              <a:stretch>
                <a:fillRect/>
              </a:stretch>
            </a:blipFill>
          </p:spPr>
          <p:txBody>
            <a:bodyPr wrap="square" lIns="0" tIns="0" rIns="0" bIns="0" rtlCol="0"/>
            <a:lstStyle/>
            <a:p>
              <a:endParaRPr/>
            </a:p>
          </p:txBody>
        </p:sp>
        <p:sp>
          <p:nvSpPr>
            <p:cNvPr id="93" name="object 93"/>
            <p:cNvSpPr/>
            <p:nvPr/>
          </p:nvSpPr>
          <p:spPr>
            <a:xfrm>
              <a:off x="9131807" y="3681984"/>
              <a:ext cx="1435735" cy="972185"/>
            </a:xfrm>
            <a:custGeom>
              <a:avLst/>
              <a:gdLst/>
              <a:ahLst/>
              <a:cxnLst/>
              <a:rect l="l" t="t" r="r" b="b"/>
              <a:pathLst>
                <a:path w="1435734" h="972185">
                  <a:moveTo>
                    <a:pt x="129540" y="323215"/>
                  </a:moveTo>
                  <a:lnTo>
                    <a:pt x="78224" y="337313"/>
                  </a:lnTo>
                  <a:lnTo>
                    <a:pt x="37147" y="366664"/>
                  </a:lnTo>
                  <a:lnTo>
                    <a:pt x="9882" y="407564"/>
                  </a:lnTo>
                  <a:lnTo>
                    <a:pt x="0" y="456311"/>
                  </a:lnTo>
                  <a:lnTo>
                    <a:pt x="4883" y="491011"/>
                  </a:lnTo>
                  <a:lnTo>
                    <a:pt x="41558" y="550269"/>
                  </a:lnTo>
                  <a:lnTo>
                    <a:pt x="53911" y="590155"/>
                  </a:lnTo>
                  <a:lnTo>
                    <a:pt x="34178" y="636291"/>
                  </a:lnTo>
                  <a:lnTo>
                    <a:pt x="38999" y="703380"/>
                  </a:lnTo>
                  <a:lnTo>
                    <a:pt x="59542" y="739949"/>
                  </a:lnTo>
                  <a:lnTo>
                    <a:pt x="90876" y="768795"/>
                  </a:lnTo>
                  <a:lnTo>
                    <a:pt x="130622" y="787715"/>
                  </a:lnTo>
                  <a:lnTo>
                    <a:pt x="176402" y="794512"/>
                  </a:lnTo>
                  <a:lnTo>
                    <a:pt x="181991" y="794512"/>
                  </a:lnTo>
                  <a:lnTo>
                    <a:pt x="187706" y="794131"/>
                  </a:lnTo>
                  <a:lnTo>
                    <a:pt x="193294" y="793496"/>
                  </a:lnTo>
                  <a:lnTo>
                    <a:pt x="192532" y="794512"/>
                  </a:lnTo>
                  <a:lnTo>
                    <a:pt x="224415" y="835248"/>
                  </a:lnTo>
                  <a:lnTo>
                    <a:pt x="264168" y="868365"/>
                  </a:lnTo>
                  <a:lnTo>
                    <a:pt x="310242" y="893038"/>
                  </a:lnTo>
                  <a:lnTo>
                    <a:pt x="361090" y="908446"/>
                  </a:lnTo>
                  <a:lnTo>
                    <a:pt x="415163" y="913765"/>
                  </a:lnTo>
                  <a:lnTo>
                    <a:pt x="483790" y="905144"/>
                  </a:lnTo>
                  <a:lnTo>
                    <a:pt x="547370" y="879856"/>
                  </a:lnTo>
                  <a:lnTo>
                    <a:pt x="583104" y="918714"/>
                  </a:lnTo>
                  <a:lnTo>
                    <a:pt x="627697" y="947705"/>
                  </a:lnTo>
                  <a:lnTo>
                    <a:pt x="678576" y="965886"/>
                  </a:lnTo>
                  <a:lnTo>
                    <a:pt x="733551" y="972185"/>
                  </a:lnTo>
                  <a:lnTo>
                    <a:pt x="781773" y="967349"/>
                  </a:lnTo>
                  <a:lnTo>
                    <a:pt x="826760" y="953436"/>
                  </a:lnTo>
                  <a:lnTo>
                    <a:pt x="867203" y="931338"/>
                  </a:lnTo>
                  <a:lnTo>
                    <a:pt x="901794" y="901949"/>
                  </a:lnTo>
                  <a:lnTo>
                    <a:pt x="929223" y="866160"/>
                  </a:lnTo>
                  <a:lnTo>
                    <a:pt x="948182" y="824865"/>
                  </a:lnTo>
                  <a:lnTo>
                    <a:pt x="948436" y="826008"/>
                  </a:lnTo>
                  <a:lnTo>
                    <a:pt x="972190" y="837608"/>
                  </a:lnTo>
                  <a:lnTo>
                    <a:pt x="997315" y="846042"/>
                  </a:lnTo>
                  <a:lnTo>
                    <a:pt x="1023463" y="851189"/>
                  </a:lnTo>
                  <a:lnTo>
                    <a:pt x="1050290" y="852932"/>
                  </a:lnTo>
                  <a:lnTo>
                    <a:pt x="1101115" y="846624"/>
                  </a:lnTo>
                  <a:lnTo>
                    <a:pt x="1146842" y="828929"/>
                  </a:lnTo>
                  <a:lnTo>
                    <a:pt x="1185656" y="801497"/>
                  </a:lnTo>
                  <a:lnTo>
                    <a:pt x="1215738" y="765979"/>
                  </a:lnTo>
                  <a:lnTo>
                    <a:pt x="1235271" y="724027"/>
                  </a:lnTo>
                  <a:lnTo>
                    <a:pt x="1242441" y="677291"/>
                  </a:lnTo>
                  <a:lnTo>
                    <a:pt x="1242187" y="676783"/>
                  </a:lnTo>
                  <a:lnTo>
                    <a:pt x="1287757" y="666220"/>
                  </a:lnTo>
                  <a:lnTo>
                    <a:pt x="1328912" y="647722"/>
                  </a:lnTo>
                  <a:lnTo>
                    <a:pt x="1364707" y="622295"/>
                  </a:lnTo>
                  <a:lnTo>
                    <a:pt x="1394196" y="590945"/>
                  </a:lnTo>
                  <a:lnTo>
                    <a:pt x="1416430" y="554679"/>
                  </a:lnTo>
                  <a:lnTo>
                    <a:pt x="1430465" y="514503"/>
                  </a:lnTo>
                  <a:lnTo>
                    <a:pt x="1435353" y="471424"/>
                  </a:lnTo>
                  <a:lnTo>
                    <a:pt x="1432323" y="437479"/>
                  </a:lnTo>
                  <a:lnTo>
                    <a:pt x="1423400" y="404653"/>
                  </a:lnTo>
                  <a:lnTo>
                    <a:pt x="1408832" y="373590"/>
                  </a:lnTo>
                  <a:lnTo>
                    <a:pt x="1388872" y="344932"/>
                  </a:lnTo>
                  <a:lnTo>
                    <a:pt x="1388364" y="344805"/>
                  </a:lnTo>
                  <a:lnTo>
                    <a:pt x="1394571" y="329277"/>
                  </a:lnTo>
                  <a:lnTo>
                    <a:pt x="1399063" y="313261"/>
                  </a:lnTo>
                  <a:lnTo>
                    <a:pt x="1401794" y="296888"/>
                  </a:lnTo>
                  <a:lnTo>
                    <a:pt x="1402715" y="280289"/>
                  </a:lnTo>
                  <a:lnTo>
                    <a:pt x="1396524" y="237390"/>
                  </a:lnTo>
                  <a:lnTo>
                    <a:pt x="1378916" y="198405"/>
                  </a:lnTo>
                  <a:lnTo>
                    <a:pt x="1351334" y="165083"/>
                  </a:lnTo>
                  <a:lnTo>
                    <a:pt x="1315225" y="139174"/>
                  </a:lnTo>
                  <a:lnTo>
                    <a:pt x="1272032" y="122428"/>
                  </a:lnTo>
                  <a:lnTo>
                    <a:pt x="1272667" y="122047"/>
                  </a:lnTo>
                  <a:lnTo>
                    <a:pt x="1258326" y="82239"/>
                  </a:lnTo>
                  <a:lnTo>
                    <a:pt x="1233256" y="48582"/>
                  </a:lnTo>
                  <a:lnTo>
                    <a:pt x="1199469" y="22624"/>
                  </a:lnTo>
                  <a:lnTo>
                    <a:pt x="1158976" y="5914"/>
                  </a:lnTo>
                  <a:lnTo>
                    <a:pt x="1113790" y="0"/>
                  </a:lnTo>
                  <a:lnTo>
                    <a:pt x="1078825" y="3516"/>
                  </a:lnTo>
                  <a:lnTo>
                    <a:pt x="1045908" y="13747"/>
                  </a:lnTo>
                  <a:lnTo>
                    <a:pt x="1016134" y="30218"/>
                  </a:lnTo>
                  <a:lnTo>
                    <a:pt x="990600" y="52451"/>
                  </a:lnTo>
                  <a:lnTo>
                    <a:pt x="990853" y="52705"/>
                  </a:lnTo>
                  <a:lnTo>
                    <a:pt x="967692" y="30432"/>
                  </a:lnTo>
                  <a:lnTo>
                    <a:pt x="939958" y="13874"/>
                  </a:lnTo>
                  <a:lnTo>
                    <a:pt x="908843" y="3556"/>
                  </a:lnTo>
                  <a:lnTo>
                    <a:pt x="875538" y="0"/>
                  </a:lnTo>
                  <a:lnTo>
                    <a:pt x="835558" y="5193"/>
                  </a:lnTo>
                  <a:lnTo>
                    <a:pt x="799258" y="20018"/>
                  </a:lnTo>
                  <a:lnTo>
                    <a:pt x="768649" y="43344"/>
                  </a:lnTo>
                  <a:lnTo>
                    <a:pt x="745744" y="74041"/>
                  </a:lnTo>
                  <a:lnTo>
                    <a:pt x="746378" y="76200"/>
                  </a:lnTo>
                  <a:lnTo>
                    <a:pt x="719449" y="56159"/>
                  </a:lnTo>
                  <a:lnTo>
                    <a:pt x="689149" y="41417"/>
                  </a:lnTo>
                  <a:lnTo>
                    <a:pt x="656349" y="32319"/>
                  </a:lnTo>
                  <a:lnTo>
                    <a:pt x="621919" y="29210"/>
                  </a:lnTo>
                  <a:lnTo>
                    <a:pt x="574147" y="35264"/>
                  </a:lnTo>
                  <a:lnTo>
                    <a:pt x="530637" y="52593"/>
                  </a:lnTo>
                  <a:lnTo>
                    <a:pt x="493652" y="79948"/>
                  </a:lnTo>
                  <a:lnTo>
                    <a:pt x="465455" y="116078"/>
                  </a:lnTo>
                  <a:lnTo>
                    <a:pt x="464947" y="117094"/>
                  </a:lnTo>
                  <a:lnTo>
                    <a:pt x="438294" y="104846"/>
                  </a:lnTo>
                  <a:lnTo>
                    <a:pt x="410225" y="95980"/>
                  </a:lnTo>
                  <a:lnTo>
                    <a:pt x="381132" y="90590"/>
                  </a:lnTo>
                  <a:lnTo>
                    <a:pt x="351409" y="88773"/>
                  </a:lnTo>
                  <a:lnTo>
                    <a:pt x="299956" y="94234"/>
                  </a:lnTo>
                  <a:lnTo>
                    <a:pt x="252738" y="109793"/>
                  </a:lnTo>
                  <a:lnTo>
                    <a:pt x="211096" y="134209"/>
                  </a:lnTo>
                  <a:lnTo>
                    <a:pt x="176372" y="166243"/>
                  </a:lnTo>
                  <a:lnTo>
                    <a:pt x="149908" y="204655"/>
                  </a:lnTo>
                  <a:lnTo>
                    <a:pt x="133046" y="248206"/>
                  </a:lnTo>
                  <a:lnTo>
                    <a:pt x="127126" y="295656"/>
                  </a:lnTo>
                  <a:lnTo>
                    <a:pt x="127192" y="302609"/>
                  </a:lnTo>
                  <a:lnTo>
                    <a:pt x="127555" y="309562"/>
                  </a:lnTo>
                  <a:lnTo>
                    <a:pt x="128180" y="316515"/>
                  </a:lnTo>
                  <a:lnTo>
                    <a:pt x="129032" y="323469"/>
                  </a:lnTo>
                  <a:lnTo>
                    <a:pt x="129540" y="323215"/>
                  </a:lnTo>
                  <a:close/>
                </a:path>
              </a:pathLst>
            </a:custGeom>
            <a:ln w="6096">
              <a:solidFill>
                <a:srgbClr val="4471C4"/>
              </a:solidFill>
            </a:ln>
          </p:spPr>
          <p:txBody>
            <a:bodyPr wrap="square" lIns="0" tIns="0" rIns="0" bIns="0" rtlCol="0"/>
            <a:lstStyle/>
            <a:p>
              <a:endParaRPr/>
            </a:p>
          </p:txBody>
        </p:sp>
        <p:sp>
          <p:nvSpPr>
            <p:cNvPr id="94" name="object 94"/>
            <p:cNvSpPr/>
            <p:nvPr/>
          </p:nvSpPr>
          <p:spPr>
            <a:xfrm>
              <a:off x="9203181" y="4253738"/>
              <a:ext cx="84455" cy="18415"/>
            </a:xfrm>
            <a:custGeom>
              <a:avLst/>
              <a:gdLst/>
              <a:ahLst/>
              <a:cxnLst/>
              <a:rect l="l" t="t" r="r" b="b"/>
              <a:pathLst>
                <a:path w="84454" h="18414">
                  <a:moveTo>
                    <a:pt x="0" y="0"/>
                  </a:moveTo>
                  <a:lnTo>
                    <a:pt x="17125" y="7967"/>
                  </a:lnTo>
                  <a:lnTo>
                    <a:pt x="35179" y="13731"/>
                  </a:lnTo>
                  <a:lnTo>
                    <a:pt x="53899" y="17234"/>
                  </a:lnTo>
                  <a:lnTo>
                    <a:pt x="73025" y="18414"/>
                  </a:lnTo>
                  <a:lnTo>
                    <a:pt x="76708" y="18287"/>
                  </a:lnTo>
                  <a:lnTo>
                    <a:pt x="80518" y="18287"/>
                  </a:lnTo>
                  <a:lnTo>
                    <a:pt x="84200" y="18034"/>
                  </a:lnTo>
                </a:path>
              </a:pathLst>
            </a:custGeom>
            <a:ln w="6095">
              <a:solidFill>
                <a:srgbClr val="4471C4"/>
              </a:solidFill>
            </a:ln>
          </p:spPr>
          <p:txBody>
            <a:bodyPr wrap="square" lIns="0" tIns="0" rIns="0" bIns="0" rtlCol="0"/>
            <a:lstStyle/>
            <a:p>
              <a:endParaRPr/>
            </a:p>
          </p:txBody>
        </p:sp>
        <p:sp>
          <p:nvSpPr>
            <p:cNvPr id="95" name="object 95"/>
            <p:cNvSpPr/>
            <p:nvPr/>
          </p:nvSpPr>
          <p:spPr>
            <a:xfrm>
              <a:off x="9325102" y="4466971"/>
              <a:ext cx="36830" cy="8890"/>
            </a:xfrm>
            <a:custGeom>
              <a:avLst/>
              <a:gdLst/>
              <a:ahLst/>
              <a:cxnLst/>
              <a:rect l="l" t="t" r="r" b="b"/>
              <a:pathLst>
                <a:path w="36829" h="8889">
                  <a:moveTo>
                    <a:pt x="0" y="8508"/>
                  </a:moveTo>
                  <a:lnTo>
                    <a:pt x="9451" y="7250"/>
                  </a:lnTo>
                  <a:lnTo>
                    <a:pt x="18748" y="5397"/>
                  </a:lnTo>
                  <a:lnTo>
                    <a:pt x="27878" y="2972"/>
                  </a:lnTo>
                  <a:lnTo>
                    <a:pt x="36829" y="0"/>
                  </a:lnTo>
                </a:path>
              </a:pathLst>
            </a:custGeom>
            <a:ln w="6095">
              <a:solidFill>
                <a:srgbClr val="4471C4"/>
              </a:solidFill>
            </a:ln>
          </p:spPr>
          <p:txBody>
            <a:bodyPr wrap="square" lIns="0" tIns="0" rIns="0" bIns="0" rtlCol="0"/>
            <a:lstStyle/>
            <a:p>
              <a:endParaRPr/>
            </a:p>
          </p:txBody>
        </p:sp>
        <p:sp>
          <p:nvSpPr>
            <p:cNvPr id="96" name="object 96"/>
            <p:cNvSpPr/>
            <p:nvPr/>
          </p:nvSpPr>
          <p:spPr>
            <a:xfrm>
              <a:off x="9656571" y="4522851"/>
              <a:ext cx="22225" cy="39370"/>
            </a:xfrm>
            <a:custGeom>
              <a:avLst/>
              <a:gdLst/>
              <a:ahLst/>
              <a:cxnLst/>
              <a:rect l="l" t="t" r="r" b="b"/>
              <a:pathLst>
                <a:path w="22225" h="39370">
                  <a:moveTo>
                    <a:pt x="0" y="0"/>
                  </a:moveTo>
                  <a:lnTo>
                    <a:pt x="4669" y="10183"/>
                  </a:lnTo>
                  <a:lnTo>
                    <a:pt x="9921" y="20129"/>
                  </a:lnTo>
                  <a:lnTo>
                    <a:pt x="15769" y="29789"/>
                  </a:lnTo>
                  <a:lnTo>
                    <a:pt x="22225" y="39116"/>
                  </a:lnTo>
                </a:path>
              </a:pathLst>
            </a:custGeom>
            <a:ln w="6096">
              <a:solidFill>
                <a:srgbClr val="4471C4"/>
              </a:solidFill>
            </a:ln>
          </p:spPr>
          <p:txBody>
            <a:bodyPr wrap="square" lIns="0" tIns="0" rIns="0" bIns="0" rtlCol="0"/>
            <a:lstStyle/>
            <a:p>
              <a:endParaRPr/>
            </a:p>
          </p:txBody>
        </p:sp>
        <p:sp>
          <p:nvSpPr>
            <p:cNvPr id="97" name="object 97"/>
            <p:cNvSpPr/>
            <p:nvPr/>
          </p:nvSpPr>
          <p:spPr>
            <a:xfrm>
              <a:off x="10079990" y="4463922"/>
              <a:ext cx="8890" cy="43180"/>
            </a:xfrm>
            <a:custGeom>
              <a:avLst/>
              <a:gdLst/>
              <a:ahLst/>
              <a:cxnLst/>
              <a:rect l="l" t="t" r="r" b="b"/>
              <a:pathLst>
                <a:path w="8890" h="43179">
                  <a:moveTo>
                    <a:pt x="0" y="42925"/>
                  </a:moveTo>
                  <a:lnTo>
                    <a:pt x="3192" y="32361"/>
                  </a:lnTo>
                  <a:lnTo>
                    <a:pt x="5730" y="21653"/>
                  </a:lnTo>
                  <a:lnTo>
                    <a:pt x="7625" y="10850"/>
                  </a:lnTo>
                  <a:lnTo>
                    <a:pt x="8889" y="0"/>
                  </a:lnTo>
                </a:path>
              </a:pathLst>
            </a:custGeom>
            <a:ln w="6096">
              <a:solidFill>
                <a:srgbClr val="4471C4"/>
              </a:solidFill>
            </a:ln>
          </p:spPr>
          <p:txBody>
            <a:bodyPr wrap="square" lIns="0" tIns="0" rIns="0" bIns="0" rtlCol="0"/>
            <a:lstStyle/>
            <a:p>
              <a:endParaRPr/>
            </a:p>
          </p:txBody>
        </p:sp>
        <p:sp>
          <p:nvSpPr>
            <p:cNvPr id="98" name="object 98"/>
            <p:cNvSpPr/>
            <p:nvPr/>
          </p:nvSpPr>
          <p:spPr>
            <a:xfrm>
              <a:off x="10263251" y="4195571"/>
              <a:ext cx="114173" cy="166751"/>
            </a:xfrm>
            <a:prstGeom prst="rect">
              <a:avLst/>
            </a:prstGeom>
            <a:blipFill>
              <a:blip r:embed="rId23" cstate="print"/>
              <a:stretch>
                <a:fillRect/>
              </a:stretch>
            </a:blipFill>
          </p:spPr>
          <p:txBody>
            <a:bodyPr wrap="square" lIns="0" tIns="0" rIns="0" bIns="0" rtlCol="0"/>
            <a:lstStyle/>
            <a:p>
              <a:endParaRPr/>
            </a:p>
          </p:txBody>
        </p:sp>
        <p:sp>
          <p:nvSpPr>
            <p:cNvPr id="99" name="object 99"/>
            <p:cNvSpPr/>
            <p:nvPr/>
          </p:nvSpPr>
          <p:spPr>
            <a:xfrm>
              <a:off x="10472039" y="4026789"/>
              <a:ext cx="48260" cy="60325"/>
            </a:xfrm>
            <a:custGeom>
              <a:avLst/>
              <a:gdLst/>
              <a:ahLst/>
              <a:cxnLst/>
              <a:rect l="l" t="t" r="r" b="b"/>
              <a:pathLst>
                <a:path w="48259" h="60325">
                  <a:moveTo>
                    <a:pt x="0" y="60325"/>
                  </a:moveTo>
                  <a:lnTo>
                    <a:pt x="14789" y="47255"/>
                  </a:lnTo>
                  <a:lnTo>
                    <a:pt x="27828" y="32734"/>
                  </a:lnTo>
                  <a:lnTo>
                    <a:pt x="38987" y="16926"/>
                  </a:lnTo>
                  <a:lnTo>
                    <a:pt x="48132" y="0"/>
                  </a:lnTo>
                </a:path>
              </a:pathLst>
            </a:custGeom>
            <a:ln w="6096">
              <a:solidFill>
                <a:srgbClr val="4471C4"/>
              </a:solidFill>
            </a:ln>
          </p:spPr>
          <p:txBody>
            <a:bodyPr wrap="square" lIns="0" tIns="0" rIns="0" bIns="0" rtlCol="0"/>
            <a:lstStyle/>
            <a:p>
              <a:endParaRPr/>
            </a:p>
          </p:txBody>
        </p:sp>
        <p:sp>
          <p:nvSpPr>
            <p:cNvPr id="100" name="object 100"/>
            <p:cNvSpPr/>
            <p:nvPr/>
          </p:nvSpPr>
          <p:spPr>
            <a:xfrm>
              <a:off x="10404475" y="3804030"/>
              <a:ext cx="2540" cy="28575"/>
            </a:xfrm>
            <a:custGeom>
              <a:avLst/>
              <a:gdLst/>
              <a:ahLst/>
              <a:cxnLst/>
              <a:rect l="l" t="t" r="r" b="b"/>
              <a:pathLst>
                <a:path w="2540" h="28575">
                  <a:moveTo>
                    <a:pt x="2540" y="28448"/>
                  </a:moveTo>
                  <a:lnTo>
                    <a:pt x="2540" y="27813"/>
                  </a:lnTo>
                  <a:lnTo>
                    <a:pt x="2540" y="27051"/>
                  </a:lnTo>
                  <a:lnTo>
                    <a:pt x="2540" y="26416"/>
                  </a:lnTo>
                  <a:lnTo>
                    <a:pt x="2375" y="19770"/>
                  </a:lnTo>
                  <a:lnTo>
                    <a:pt x="1889" y="13160"/>
                  </a:lnTo>
                  <a:lnTo>
                    <a:pt x="1093" y="6574"/>
                  </a:lnTo>
                  <a:lnTo>
                    <a:pt x="0" y="0"/>
                  </a:lnTo>
                </a:path>
              </a:pathLst>
            </a:custGeom>
            <a:ln w="6096">
              <a:solidFill>
                <a:srgbClr val="4471C4"/>
              </a:solidFill>
            </a:ln>
          </p:spPr>
          <p:txBody>
            <a:bodyPr wrap="square" lIns="0" tIns="0" rIns="0" bIns="0" rtlCol="0"/>
            <a:lstStyle/>
            <a:p>
              <a:endParaRPr/>
            </a:p>
          </p:txBody>
        </p:sp>
        <p:sp>
          <p:nvSpPr>
            <p:cNvPr id="101" name="object 101"/>
            <p:cNvSpPr/>
            <p:nvPr/>
          </p:nvSpPr>
          <p:spPr>
            <a:xfrm>
              <a:off x="10097896" y="3734434"/>
              <a:ext cx="24765" cy="36830"/>
            </a:xfrm>
            <a:custGeom>
              <a:avLst/>
              <a:gdLst/>
              <a:ahLst/>
              <a:cxnLst/>
              <a:rect l="l" t="t" r="r" b="b"/>
              <a:pathLst>
                <a:path w="24765" h="36829">
                  <a:moveTo>
                    <a:pt x="24510" y="0"/>
                  </a:moveTo>
                  <a:lnTo>
                    <a:pt x="17323" y="8425"/>
                  </a:lnTo>
                  <a:lnTo>
                    <a:pt x="10826" y="17303"/>
                  </a:lnTo>
                  <a:lnTo>
                    <a:pt x="5044" y="26610"/>
                  </a:lnTo>
                  <a:lnTo>
                    <a:pt x="0" y="36321"/>
                  </a:lnTo>
                </a:path>
              </a:pathLst>
            </a:custGeom>
            <a:ln w="6096">
              <a:solidFill>
                <a:srgbClr val="4471C4"/>
              </a:solidFill>
            </a:ln>
          </p:spPr>
          <p:txBody>
            <a:bodyPr wrap="square" lIns="0" tIns="0" rIns="0" bIns="0" rtlCol="0"/>
            <a:lstStyle/>
            <a:p>
              <a:endParaRPr/>
            </a:p>
          </p:txBody>
        </p:sp>
        <p:sp>
          <p:nvSpPr>
            <p:cNvPr id="102" name="object 102"/>
            <p:cNvSpPr/>
            <p:nvPr/>
          </p:nvSpPr>
          <p:spPr>
            <a:xfrm>
              <a:off x="9865614" y="3756025"/>
              <a:ext cx="12065" cy="31750"/>
            </a:xfrm>
            <a:custGeom>
              <a:avLst/>
              <a:gdLst/>
              <a:ahLst/>
              <a:cxnLst/>
              <a:rect l="l" t="t" r="r" b="b"/>
              <a:pathLst>
                <a:path w="12065" h="31750">
                  <a:moveTo>
                    <a:pt x="11937" y="0"/>
                  </a:moveTo>
                  <a:lnTo>
                    <a:pt x="8197" y="7542"/>
                  </a:lnTo>
                  <a:lnTo>
                    <a:pt x="4968" y="15287"/>
                  </a:lnTo>
                  <a:lnTo>
                    <a:pt x="2240" y="23199"/>
                  </a:lnTo>
                  <a:lnTo>
                    <a:pt x="0" y="31242"/>
                  </a:lnTo>
                </a:path>
              </a:pathLst>
            </a:custGeom>
            <a:ln w="6096">
              <a:solidFill>
                <a:srgbClr val="4471C4"/>
              </a:solidFill>
            </a:ln>
          </p:spPr>
          <p:txBody>
            <a:bodyPr wrap="square" lIns="0" tIns="0" rIns="0" bIns="0" rtlCol="0"/>
            <a:lstStyle/>
            <a:p>
              <a:endParaRPr/>
            </a:p>
          </p:txBody>
        </p:sp>
        <p:sp>
          <p:nvSpPr>
            <p:cNvPr id="103" name="object 103"/>
            <p:cNvSpPr/>
            <p:nvPr/>
          </p:nvSpPr>
          <p:spPr>
            <a:xfrm>
              <a:off x="9596755" y="3799078"/>
              <a:ext cx="43180" cy="30480"/>
            </a:xfrm>
            <a:custGeom>
              <a:avLst/>
              <a:gdLst/>
              <a:ahLst/>
              <a:cxnLst/>
              <a:rect l="l" t="t" r="r" b="b"/>
              <a:pathLst>
                <a:path w="43179" h="30479">
                  <a:moveTo>
                    <a:pt x="43179" y="30353"/>
                  </a:moveTo>
                  <a:lnTo>
                    <a:pt x="33111" y="21877"/>
                  </a:lnTo>
                  <a:lnTo>
                    <a:pt x="22542" y="13985"/>
                  </a:lnTo>
                  <a:lnTo>
                    <a:pt x="11497" y="6689"/>
                  </a:lnTo>
                  <a:lnTo>
                    <a:pt x="0" y="0"/>
                  </a:lnTo>
                </a:path>
              </a:pathLst>
            </a:custGeom>
            <a:ln w="6096">
              <a:solidFill>
                <a:srgbClr val="4471C4"/>
              </a:solidFill>
            </a:ln>
          </p:spPr>
          <p:txBody>
            <a:bodyPr wrap="square" lIns="0" tIns="0" rIns="0" bIns="0" rtlCol="0"/>
            <a:lstStyle/>
            <a:p>
              <a:endParaRPr/>
            </a:p>
          </p:txBody>
        </p:sp>
        <p:sp>
          <p:nvSpPr>
            <p:cNvPr id="104" name="object 104"/>
            <p:cNvSpPr/>
            <p:nvPr/>
          </p:nvSpPr>
          <p:spPr>
            <a:xfrm>
              <a:off x="9260840" y="4005453"/>
              <a:ext cx="7620" cy="32384"/>
            </a:xfrm>
            <a:custGeom>
              <a:avLst/>
              <a:gdLst/>
              <a:ahLst/>
              <a:cxnLst/>
              <a:rect l="l" t="t" r="r" b="b"/>
              <a:pathLst>
                <a:path w="7620" h="32385">
                  <a:moveTo>
                    <a:pt x="0" y="0"/>
                  </a:moveTo>
                  <a:lnTo>
                    <a:pt x="1404" y="8070"/>
                  </a:lnTo>
                  <a:lnTo>
                    <a:pt x="3143" y="16081"/>
                  </a:lnTo>
                  <a:lnTo>
                    <a:pt x="5214" y="24020"/>
                  </a:lnTo>
                  <a:lnTo>
                    <a:pt x="7619" y="31877"/>
                  </a:lnTo>
                </a:path>
              </a:pathLst>
            </a:custGeom>
            <a:ln w="6096">
              <a:solidFill>
                <a:srgbClr val="4471C4"/>
              </a:solidFill>
            </a:ln>
          </p:spPr>
          <p:txBody>
            <a:bodyPr wrap="square" lIns="0" tIns="0" rIns="0" bIns="0" rtlCol="0"/>
            <a:lstStyle/>
            <a:p>
              <a:endParaRPr/>
            </a:p>
          </p:txBody>
        </p:sp>
        <p:sp>
          <p:nvSpPr>
            <p:cNvPr id="105" name="object 105"/>
            <p:cNvSpPr txBox="1"/>
            <p:nvPr/>
          </p:nvSpPr>
          <p:spPr>
            <a:xfrm>
              <a:off x="9471406" y="3846067"/>
              <a:ext cx="658495" cy="635635"/>
            </a:xfrm>
            <a:prstGeom prst="rect">
              <a:avLst/>
            </a:prstGeom>
          </p:spPr>
          <p:txBody>
            <a:bodyPr vert="horz" wrap="square" lIns="0" tIns="12700" rIns="0" bIns="0" rtlCol="0">
              <a:spAutoFit/>
            </a:bodyPr>
            <a:lstStyle/>
            <a:p>
              <a:pPr marL="85725" marR="5080" indent="-73660">
                <a:lnSpc>
                  <a:spcPct val="100000"/>
                </a:lnSpc>
                <a:spcBef>
                  <a:spcPts val="100"/>
                </a:spcBef>
              </a:pPr>
              <a:r>
                <a:rPr sz="2000" b="1" dirty="0">
                  <a:latin typeface="Calibri"/>
                  <a:cs typeface="Calibri"/>
                </a:rPr>
                <a:t>Spri</a:t>
              </a:r>
              <a:r>
                <a:rPr sz="2000" b="1" spc="-20" dirty="0">
                  <a:latin typeface="Calibri"/>
                  <a:cs typeface="Calibri"/>
                </a:rPr>
                <a:t>n</a:t>
              </a:r>
              <a:r>
                <a:rPr sz="2000" b="1" dirty="0">
                  <a:latin typeface="Calibri"/>
                  <a:cs typeface="Calibri"/>
                </a:rPr>
                <a:t>t  </a:t>
              </a:r>
              <a:r>
                <a:rPr sz="2000" b="1" spc="-5" dirty="0">
                  <a:latin typeface="Calibri"/>
                  <a:cs typeface="Calibri"/>
                </a:rPr>
                <a:t>Goal</a:t>
              </a:r>
              <a:endParaRPr sz="2000">
                <a:latin typeface="Calibri"/>
                <a:cs typeface="Calibri"/>
              </a:endParaRPr>
            </a:p>
          </p:txBody>
        </p:sp>
        <p:sp>
          <p:nvSpPr>
            <p:cNvPr id="106" name="object 106"/>
            <p:cNvSpPr txBox="1"/>
            <p:nvPr/>
          </p:nvSpPr>
          <p:spPr>
            <a:xfrm>
              <a:off x="4906136" y="5963513"/>
              <a:ext cx="782320" cy="391795"/>
            </a:xfrm>
            <a:prstGeom prst="rect">
              <a:avLst/>
            </a:prstGeom>
          </p:spPr>
          <p:txBody>
            <a:bodyPr vert="horz" wrap="square" lIns="0" tIns="12700" rIns="0" bIns="0" rtlCol="0">
              <a:spAutoFit/>
            </a:bodyPr>
            <a:lstStyle/>
            <a:p>
              <a:pPr marL="12700">
                <a:lnSpc>
                  <a:spcPct val="100000"/>
                </a:lnSpc>
                <a:spcBef>
                  <a:spcPts val="100"/>
                </a:spcBef>
              </a:pPr>
              <a:r>
                <a:rPr sz="2400" b="1" dirty="0">
                  <a:latin typeface="Calibri"/>
                  <a:cs typeface="Calibri"/>
                </a:rPr>
                <a:t>Spri</a:t>
              </a:r>
              <a:r>
                <a:rPr sz="2400" b="1" spc="-40" dirty="0">
                  <a:latin typeface="Calibri"/>
                  <a:cs typeface="Calibri"/>
                </a:rPr>
                <a:t>n</a:t>
              </a:r>
              <a:r>
                <a:rPr sz="2400" b="1" dirty="0">
                  <a:latin typeface="Calibri"/>
                  <a:cs typeface="Calibri"/>
                </a:rPr>
                <a:t>t</a:t>
              </a:r>
              <a:endParaRPr sz="2400">
                <a:latin typeface="Calibri"/>
                <a:cs typeface="Calibri"/>
              </a:endParaRPr>
            </a:p>
          </p:txBody>
        </p:sp>
        <p:sp>
          <p:nvSpPr>
            <p:cNvPr id="107" name="object 107"/>
            <p:cNvSpPr txBox="1"/>
            <p:nvPr/>
          </p:nvSpPr>
          <p:spPr>
            <a:xfrm>
              <a:off x="9272396" y="5458764"/>
              <a:ext cx="1424940" cy="903605"/>
            </a:xfrm>
            <a:prstGeom prst="rect">
              <a:avLst/>
            </a:prstGeom>
          </p:spPr>
          <p:txBody>
            <a:bodyPr vert="horz" wrap="square" lIns="0" tIns="85725" rIns="0" bIns="0" rtlCol="0">
              <a:spAutoFit/>
            </a:bodyPr>
            <a:lstStyle/>
            <a:p>
              <a:pPr marL="12700">
                <a:lnSpc>
                  <a:spcPct val="100000"/>
                </a:lnSpc>
                <a:spcBef>
                  <a:spcPts val="675"/>
                </a:spcBef>
              </a:pPr>
              <a:r>
                <a:rPr sz="2400" b="1" spc="-5" dirty="0">
                  <a:latin typeface="Calibri"/>
                  <a:cs typeface="Calibri"/>
                </a:rPr>
                <a:t>Definición</a:t>
              </a:r>
              <a:endParaRPr sz="2400">
                <a:latin typeface="Calibri"/>
                <a:cs typeface="Calibri"/>
              </a:endParaRPr>
            </a:p>
            <a:p>
              <a:pPr marL="12700">
                <a:lnSpc>
                  <a:spcPct val="100000"/>
                </a:lnSpc>
                <a:spcBef>
                  <a:spcPts val="575"/>
                </a:spcBef>
              </a:pPr>
              <a:r>
                <a:rPr sz="2400" b="1" dirty="0">
                  <a:latin typeface="Calibri"/>
                  <a:cs typeface="Calibri"/>
                </a:rPr>
                <a:t>de</a:t>
              </a:r>
              <a:r>
                <a:rPr sz="2400" b="1" spc="-80" dirty="0">
                  <a:latin typeface="Calibri"/>
                  <a:cs typeface="Calibri"/>
                </a:rPr>
                <a:t> </a:t>
              </a:r>
              <a:r>
                <a:rPr sz="2400" b="1" spc="-5" dirty="0">
                  <a:latin typeface="Calibri"/>
                  <a:cs typeface="Calibri"/>
                </a:rPr>
                <a:t>“DONE”</a:t>
              </a:r>
              <a:endParaRPr sz="2400">
                <a:latin typeface="Calibri"/>
                <a:cs typeface="Calibri"/>
              </a:endParaRPr>
            </a:p>
          </p:txBody>
        </p:sp>
        <p:sp>
          <p:nvSpPr>
            <p:cNvPr id="108" name="object 108"/>
            <p:cNvSpPr/>
            <p:nvPr/>
          </p:nvSpPr>
          <p:spPr>
            <a:xfrm>
              <a:off x="8686800" y="5803391"/>
              <a:ext cx="577596" cy="577595"/>
            </a:xfrm>
            <a:prstGeom prst="rect">
              <a:avLst/>
            </a:prstGeom>
            <a:blipFill>
              <a:blip r:embed="rId24" cstate="print"/>
              <a:stretch>
                <a:fillRect/>
              </a:stretch>
            </a:blipFill>
          </p:spPr>
          <p:txBody>
            <a:bodyPr wrap="square" lIns="0" tIns="0" rIns="0" bIns="0" rtlCol="0"/>
            <a:lstStyle/>
            <a:p>
              <a:endParaRPr/>
            </a:p>
          </p:txBody>
        </p:sp>
        <p:sp>
          <p:nvSpPr>
            <p:cNvPr id="109" name="object 109"/>
            <p:cNvSpPr txBox="1"/>
            <p:nvPr/>
          </p:nvSpPr>
          <p:spPr>
            <a:xfrm>
              <a:off x="4977765" y="1499691"/>
              <a:ext cx="1208405" cy="391795"/>
            </a:xfrm>
            <a:prstGeom prst="rect">
              <a:avLst/>
            </a:prstGeom>
          </p:spPr>
          <p:txBody>
            <a:bodyPr vert="horz" wrap="square" lIns="0" tIns="12700" rIns="0" bIns="0" rtlCol="0">
              <a:spAutoFit/>
            </a:bodyPr>
            <a:lstStyle/>
            <a:p>
              <a:pPr marL="12700">
                <a:lnSpc>
                  <a:spcPct val="100000"/>
                </a:lnSpc>
                <a:spcBef>
                  <a:spcPts val="100"/>
                </a:spcBef>
              </a:pPr>
              <a:r>
                <a:rPr sz="2400" b="1" spc="-10" dirty="0">
                  <a:latin typeface="Calibri"/>
                  <a:cs typeface="Calibri"/>
                </a:rPr>
                <a:t>Time-box</a:t>
              </a:r>
              <a:endParaRPr sz="2400">
                <a:latin typeface="Calibri"/>
                <a:cs typeface="Calibri"/>
              </a:endParaRPr>
            </a:p>
          </p:txBody>
        </p:sp>
        <p:sp>
          <p:nvSpPr>
            <p:cNvPr id="110" name="object 110"/>
            <p:cNvSpPr/>
            <p:nvPr/>
          </p:nvSpPr>
          <p:spPr>
            <a:xfrm>
              <a:off x="6267958" y="1422775"/>
              <a:ext cx="822960" cy="321945"/>
            </a:xfrm>
            <a:custGeom>
              <a:avLst/>
              <a:gdLst/>
              <a:ahLst/>
              <a:cxnLst/>
              <a:rect l="l" t="t" r="r" b="b"/>
              <a:pathLst>
                <a:path w="822959" h="321944">
                  <a:moveTo>
                    <a:pt x="656343" y="80112"/>
                  </a:moveTo>
                  <a:lnTo>
                    <a:pt x="0" y="266070"/>
                  </a:lnTo>
                  <a:lnTo>
                    <a:pt x="15747" y="321823"/>
                  </a:lnTo>
                  <a:lnTo>
                    <a:pt x="672158" y="135736"/>
                  </a:lnTo>
                  <a:lnTo>
                    <a:pt x="711937" y="94437"/>
                  </a:lnTo>
                  <a:lnTo>
                    <a:pt x="656343" y="80112"/>
                  </a:lnTo>
                  <a:close/>
                </a:path>
                <a:path w="822959" h="321944">
                  <a:moveTo>
                    <a:pt x="775173" y="50932"/>
                  </a:moveTo>
                  <a:lnTo>
                    <a:pt x="759333" y="50932"/>
                  </a:lnTo>
                  <a:lnTo>
                    <a:pt x="775081" y="106558"/>
                  </a:lnTo>
                  <a:lnTo>
                    <a:pt x="672158" y="135736"/>
                  </a:lnTo>
                  <a:lnTo>
                    <a:pt x="606806" y="203586"/>
                  </a:lnTo>
                  <a:lnTo>
                    <a:pt x="600656" y="213244"/>
                  </a:lnTo>
                  <a:lnTo>
                    <a:pt x="598757" y="224176"/>
                  </a:lnTo>
                  <a:lnTo>
                    <a:pt x="601073" y="235037"/>
                  </a:lnTo>
                  <a:lnTo>
                    <a:pt x="607567" y="244480"/>
                  </a:lnTo>
                  <a:lnTo>
                    <a:pt x="617281" y="250648"/>
                  </a:lnTo>
                  <a:lnTo>
                    <a:pt x="628221" y="252577"/>
                  </a:lnTo>
                  <a:lnTo>
                    <a:pt x="639089" y="250267"/>
                  </a:lnTo>
                  <a:lnTo>
                    <a:pt x="648588" y="243718"/>
                  </a:lnTo>
                  <a:lnTo>
                    <a:pt x="822578" y="63124"/>
                  </a:lnTo>
                  <a:lnTo>
                    <a:pt x="775173" y="50932"/>
                  </a:lnTo>
                  <a:close/>
                </a:path>
                <a:path w="822959" h="321944">
                  <a:moveTo>
                    <a:pt x="711937" y="94437"/>
                  </a:moveTo>
                  <a:lnTo>
                    <a:pt x="672158" y="135736"/>
                  </a:lnTo>
                  <a:lnTo>
                    <a:pt x="774185" y="106812"/>
                  </a:lnTo>
                  <a:lnTo>
                    <a:pt x="759967" y="106812"/>
                  </a:lnTo>
                  <a:lnTo>
                    <a:pt x="711937" y="94437"/>
                  </a:lnTo>
                  <a:close/>
                </a:path>
                <a:path w="822959" h="321944">
                  <a:moveTo>
                    <a:pt x="746378" y="58679"/>
                  </a:moveTo>
                  <a:lnTo>
                    <a:pt x="711937" y="94437"/>
                  </a:lnTo>
                  <a:lnTo>
                    <a:pt x="759967" y="106812"/>
                  </a:lnTo>
                  <a:lnTo>
                    <a:pt x="746378" y="58679"/>
                  </a:lnTo>
                  <a:close/>
                </a:path>
                <a:path w="822959" h="321944">
                  <a:moveTo>
                    <a:pt x="761526" y="58679"/>
                  </a:moveTo>
                  <a:lnTo>
                    <a:pt x="746378" y="58679"/>
                  </a:lnTo>
                  <a:lnTo>
                    <a:pt x="759967" y="106812"/>
                  </a:lnTo>
                  <a:lnTo>
                    <a:pt x="774185" y="106812"/>
                  </a:lnTo>
                  <a:lnTo>
                    <a:pt x="775081" y="106558"/>
                  </a:lnTo>
                  <a:lnTo>
                    <a:pt x="761526" y="58679"/>
                  </a:lnTo>
                  <a:close/>
                </a:path>
                <a:path w="822959" h="321944">
                  <a:moveTo>
                    <a:pt x="759333" y="50932"/>
                  </a:moveTo>
                  <a:lnTo>
                    <a:pt x="656343" y="80112"/>
                  </a:lnTo>
                  <a:lnTo>
                    <a:pt x="711937" y="94437"/>
                  </a:lnTo>
                  <a:lnTo>
                    <a:pt x="746378" y="58679"/>
                  </a:lnTo>
                  <a:lnTo>
                    <a:pt x="761526" y="58679"/>
                  </a:lnTo>
                  <a:lnTo>
                    <a:pt x="759333" y="50932"/>
                  </a:lnTo>
                  <a:close/>
                </a:path>
                <a:path w="822959" h="321944">
                  <a:moveTo>
                    <a:pt x="568148" y="0"/>
                  </a:moveTo>
                  <a:lnTo>
                    <a:pt x="557704" y="3704"/>
                  </a:lnTo>
                  <a:lnTo>
                    <a:pt x="549427" y="11052"/>
                  </a:lnTo>
                  <a:lnTo>
                    <a:pt x="544448" y="21341"/>
                  </a:lnTo>
                  <a:lnTo>
                    <a:pt x="543810" y="32841"/>
                  </a:lnTo>
                  <a:lnTo>
                    <a:pt x="547528" y="43328"/>
                  </a:lnTo>
                  <a:lnTo>
                    <a:pt x="554914" y="51649"/>
                  </a:lnTo>
                  <a:lnTo>
                    <a:pt x="565276" y="56647"/>
                  </a:lnTo>
                  <a:lnTo>
                    <a:pt x="656343" y="80112"/>
                  </a:lnTo>
                  <a:lnTo>
                    <a:pt x="759333" y="50932"/>
                  </a:lnTo>
                  <a:lnTo>
                    <a:pt x="775173" y="50932"/>
                  </a:lnTo>
                  <a:lnTo>
                    <a:pt x="579627" y="640"/>
                  </a:lnTo>
                  <a:lnTo>
                    <a:pt x="568148" y="0"/>
                  </a:lnTo>
                  <a:close/>
                </a:path>
              </a:pathLst>
            </a:custGeom>
            <a:solidFill>
              <a:srgbClr val="FF0000"/>
            </a:solidFill>
          </p:spPr>
          <p:txBody>
            <a:bodyPr wrap="square" lIns="0" tIns="0" rIns="0" bIns="0" rtlCol="0"/>
            <a:lstStyle/>
            <a:p>
              <a:endParaRPr/>
            </a:p>
          </p:txBody>
        </p:sp>
        <p:sp>
          <p:nvSpPr>
            <p:cNvPr id="111" name="object 111"/>
            <p:cNvSpPr/>
            <p:nvPr/>
          </p:nvSpPr>
          <p:spPr>
            <a:xfrm>
              <a:off x="6273927" y="1442793"/>
              <a:ext cx="2414270" cy="304800"/>
            </a:xfrm>
            <a:custGeom>
              <a:avLst/>
              <a:gdLst/>
              <a:ahLst/>
              <a:cxnLst/>
              <a:rect l="l" t="t" r="r" b="b"/>
              <a:pathLst>
                <a:path w="2414270" h="304800">
                  <a:moveTo>
                    <a:pt x="2248029" y="96718"/>
                  </a:moveTo>
                  <a:lnTo>
                    <a:pt x="0" y="246433"/>
                  </a:lnTo>
                  <a:lnTo>
                    <a:pt x="3810" y="304218"/>
                  </a:lnTo>
                  <a:lnTo>
                    <a:pt x="2252067" y="154488"/>
                  </a:lnTo>
                  <a:lnTo>
                    <a:pt x="2299595" y="122356"/>
                  </a:lnTo>
                  <a:lnTo>
                    <a:pt x="2248029" y="96718"/>
                  </a:lnTo>
                  <a:close/>
                </a:path>
                <a:path w="2414270" h="304800">
                  <a:moveTo>
                    <a:pt x="2363749" y="89588"/>
                  </a:moveTo>
                  <a:lnTo>
                    <a:pt x="2355088" y="89588"/>
                  </a:lnTo>
                  <a:lnTo>
                    <a:pt x="2358898" y="147373"/>
                  </a:lnTo>
                  <a:lnTo>
                    <a:pt x="2252067" y="154488"/>
                  </a:lnTo>
                  <a:lnTo>
                    <a:pt x="2174113" y="207190"/>
                  </a:lnTo>
                  <a:lnTo>
                    <a:pt x="2166062" y="215409"/>
                  </a:lnTo>
                  <a:lnTo>
                    <a:pt x="2161905" y="225700"/>
                  </a:lnTo>
                  <a:lnTo>
                    <a:pt x="2161915" y="236801"/>
                  </a:lnTo>
                  <a:lnTo>
                    <a:pt x="2166366" y="247449"/>
                  </a:lnTo>
                  <a:lnTo>
                    <a:pt x="2174529" y="255482"/>
                  </a:lnTo>
                  <a:lnTo>
                    <a:pt x="2184812" y="259609"/>
                  </a:lnTo>
                  <a:lnTo>
                    <a:pt x="2195905" y="259593"/>
                  </a:lnTo>
                  <a:lnTo>
                    <a:pt x="2206498" y="255196"/>
                  </a:lnTo>
                  <a:lnTo>
                    <a:pt x="2414270" y="114734"/>
                  </a:lnTo>
                  <a:lnTo>
                    <a:pt x="2363749" y="89588"/>
                  </a:lnTo>
                  <a:close/>
                </a:path>
                <a:path w="2414270" h="304800">
                  <a:moveTo>
                    <a:pt x="2299595" y="122356"/>
                  </a:moveTo>
                  <a:lnTo>
                    <a:pt x="2252067" y="154488"/>
                  </a:lnTo>
                  <a:lnTo>
                    <a:pt x="2358898" y="147373"/>
                  </a:lnTo>
                  <a:lnTo>
                    <a:pt x="2358705" y="144452"/>
                  </a:lnTo>
                  <a:lnTo>
                    <a:pt x="2344039" y="144452"/>
                  </a:lnTo>
                  <a:lnTo>
                    <a:pt x="2299595" y="122356"/>
                  </a:lnTo>
                  <a:close/>
                </a:path>
                <a:path w="2414270" h="304800">
                  <a:moveTo>
                    <a:pt x="2340737" y="94541"/>
                  </a:moveTo>
                  <a:lnTo>
                    <a:pt x="2299595" y="122356"/>
                  </a:lnTo>
                  <a:lnTo>
                    <a:pt x="2344039" y="144452"/>
                  </a:lnTo>
                  <a:lnTo>
                    <a:pt x="2340737" y="94541"/>
                  </a:lnTo>
                  <a:close/>
                </a:path>
                <a:path w="2414270" h="304800">
                  <a:moveTo>
                    <a:pt x="2355414" y="94541"/>
                  </a:moveTo>
                  <a:lnTo>
                    <a:pt x="2340737" y="94541"/>
                  </a:lnTo>
                  <a:lnTo>
                    <a:pt x="2344039" y="144452"/>
                  </a:lnTo>
                  <a:lnTo>
                    <a:pt x="2358705" y="144452"/>
                  </a:lnTo>
                  <a:lnTo>
                    <a:pt x="2355414" y="94541"/>
                  </a:lnTo>
                  <a:close/>
                </a:path>
                <a:path w="2414270" h="304800">
                  <a:moveTo>
                    <a:pt x="2355088" y="89588"/>
                  </a:moveTo>
                  <a:lnTo>
                    <a:pt x="2248029" y="96718"/>
                  </a:lnTo>
                  <a:lnTo>
                    <a:pt x="2299595" y="122356"/>
                  </a:lnTo>
                  <a:lnTo>
                    <a:pt x="2340737" y="94541"/>
                  </a:lnTo>
                  <a:lnTo>
                    <a:pt x="2355414" y="94541"/>
                  </a:lnTo>
                  <a:lnTo>
                    <a:pt x="2355088" y="89588"/>
                  </a:lnTo>
                  <a:close/>
                </a:path>
                <a:path w="2414270" h="304800">
                  <a:moveTo>
                    <a:pt x="2178681" y="0"/>
                  </a:moveTo>
                  <a:lnTo>
                    <a:pt x="2167699" y="1466"/>
                  </a:lnTo>
                  <a:lnTo>
                    <a:pt x="2158051" y="6957"/>
                  </a:lnTo>
                  <a:lnTo>
                    <a:pt x="2150999" y="16055"/>
                  </a:lnTo>
                  <a:lnTo>
                    <a:pt x="2148004" y="27181"/>
                  </a:lnTo>
                  <a:lnTo>
                    <a:pt x="2149427" y="38201"/>
                  </a:lnTo>
                  <a:lnTo>
                    <a:pt x="2154874" y="47863"/>
                  </a:lnTo>
                  <a:lnTo>
                    <a:pt x="2163953" y="54917"/>
                  </a:lnTo>
                  <a:lnTo>
                    <a:pt x="2248029" y="96718"/>
                  </a:lnTo>
                  <a:lnTo>
                    <a:pt x="2355088" y="89588"/>
                  </a:lnTo>
                  <a:lnTo>
                    <a:pt x="2363749" y="89588"/>
                  </a:lnTo>
                  <a:lnTo>
                    <a:pt x="2189733" y="2974"/>
                  </a:lnTo>
                  <a:lnTo>
                    <a:pt x="2178681" y="0"/>
                  </a:lnTo>
                  <a:close/>
                </a:path>
              </a:pathLst>
            </a:custGeom>
            <a:solidFill>
              <a:srgbClr val="FF0000"/>
            </a:solidFill>
          </p:spPr>
          <p:txBody>
            <a:bodyPr wrap="square" lIns="0" tIns="0" rIns="0" bIns="0" rtlCol="0"/>
            <a:lstStyle/>
            <a:p>
              <a:endParaRPr/>
            </a:p>
          </p:txBody>
        </p:sp>
        <p:sp>
          <p:nvSpPr>
            <p:cNvPr id="112" name="object 112"/>
            <p:cNvSpPr/>
            <p:nvPr/>
          </p:nvSpPr>
          <p:spPr>
            <a:xfrm>
              <a:off x="6269482" y="1689354"/>
              <a:ext cx="3427095" cy="876300"/>
            </a:xfrm>
            <a:custGeom>
              <a:avLst/>
              <a:gdLst/>
              <a:ahLst/>
              <a:cxnLst/>
              <a:rect l="l" t="t" r="r" b="b"/>
              <a:pathLst>
                <a:path w="3427095" h="876300">
                  <a:moveTo>
                    <a:pt x="3260088" y="791421"/>
                  </a:moveTo>
                  <a:lnTo>
                    <a:pt x="3170300" y="819785"/>
                  </a:lnTo>
                  <a:lnTo>
                    <a:pt x="3160236" y="825353"/>
                  </a:lnTo>
                  <a:lnTo>
                    <a:pt x="3153314" y="834040"/>
                  </a:lnTo>
                  <a:lnTo>
                    <a:pt x="3150155" y="844680"/>
                  </a:lnTo>
                  <a:lnTo>
                    <a:pt x="3151377" y="856107"/>
                  </a:lnTo>
                  <a:lnTo>
                    <a:pt x="3156946" y="866171"/>
                  </a:lnTo>
                  <a:lnTo>
                    <a:pt x="3165633" y="873093"/>
                  </a:lnTo>
                  <a:lnTo>
                    <a:pt x="3176273" y="876252"/>
                  </a:lnTo>
                  <a:lnTo>
                    <a:pt x="3187699" y="875030"/>
                  </a:lnTo>
                  <a:lnTo>
                    <a:pt x="3377807" y="814959"/>
                  </a:lnTo>
                  <a:lnTo>
                    <a:pt x="3364484" y="814959"/>
                  </a:lnTo>
                  <a:lnTo>
                    <a:pt x="3260088" y="791421"/>
                  </a:lnTo>
                  <a:close/>
                </a:path>
                <a:path w="3427095" h="876300">
                  <a:moveTo>
                    <a:pt x="3314708" y="774167"/>
                  </a:moveTo>
                  <a:lnTo>
                    <a:pt x="3260088" y="791421"/>
                  </a:lnTo>
                  <a:lnTo>
                    <a:pt x="3364484" y="814959"/>
                  </a:lnTo>
                  <a:lnTo>
                    <a:pt x="3366057" y="807974"/>
                  </a:lnTo>
                  <a:lnTo>
                    <a:pt x="3351021" y="807974"/>
                  </a:lnTo>
                  <a:lnTo>
                    <a:pt x="3314708" y="774167"/>
                  </a:lnTo>
                  <a:close/>
                </a:path>
                <a:path w="3427095" h="876300">
                  <a:moveTo>
                    <a:pt x="3222593" y="620744"/>
                  </a:moveTo>
                  <a:lnTo>
                    <a:pt x="3211786" y="623236"/>
                  </a:lnTo>
                  <a:lnTo>
                    <a:pt x="3202432" y="629920"/>
                  </a:lnTo>
                  <a:lnTo>
                    <a:pt x="3196399" y="639722"/>
                  </a:lnTo>
                  <a:lnTo>
                    <a:pt x="3194653" y="650716"/>
                  </a:lnTo>
                  <a:lnTo>
                    <a:pt x="3197145" y="661566"/>
                  </a:lnTo>
                  <a:lnTo>
                    <a:pt x="3203828" y="670941"/>
                  </a:lnTo>
                  <a:lnTo>
                    <a:pt x="3272636" y="734999"/>
                  </a:lnTo>
                  <a:lnTo>
                    <a:pt x="3377184" y="758571"/>
                  </a:lnTo>
                  <a:lnTo>
                    <a:pt x="3364484" y="814959"/>
                  </a:lnTo>
                  <a:lnTo>
                    <a:pt x="3377807" y="814959"/>
                  </a:lnTo>
                  <a:lnTo>
                    <a:pt x="3426841" y="799465"/>
                  </a:lnTo>
                  <a:lnTo>
                    <a:pt x="3243325" y="628523"/>
                  </a:lnTo>
                  <a:lnTo>
                    <a:pt x="3233543" y="622490"/>
                  </a:lnTo>
                  <a:lnTo>
                    <a:pt x="3222593" y="620744"/>
                  </a:lnTo>
                  <a:close/>
                </a:path>
                <a:path w="3427095" h="876300">
                  <a:moveTo>
                    <a:pt x="3362070" y="759206"/>
                  </a:moveTo>
                  <a:lnTo>
                    <a:pt x="3314708" y="774167"/>
                  </a:lnTo>
                  <a:lnTo>
                    <a:pt x="3351021" y="807974"/>
                  </a:lnTo>
                  <a:lnTo>
                    <a:pt x="3362070" y="759206"/>
                  </a:lnTo>
                  <a:close/>
                </a:path>
                <a:path w="3427095" h="876300">
                  <a:moveTo>
                    <a:pt x="3377040" y="759206"/>
                  </a:moveTo>
                  <a:lnTo>
                    <a:pt x="3362070" y="759206"/>
                  </a:lnTo>
                  <a:lnTo>
                    <a:pt x="3351021" y="807974"/>
                  </a:lnTo>
                  <a:lnTo>
                    <a:pt x="3366057" y="807974"/>
                  </a:lnTo>
                  <a:lnTo>
                    <a:pt x="3377040" y="759206"/>
                  </a:lnTo>
                  <a:close/>
                </a:path>
                <a:path w="3427095" h="876300">
                  <a:moveTo>
                    <a:pt x="12700" y="0"/>
                  </a:moveTo>
                  <a:lnTo>
                    <a:pt x="0" y="56387"/>
                  </a:lnTo>
                  <a:lnTo>
                    <a:pt x="3260088" y="791421"/>
                  </a:lnTo>
                  <a:lnTo>
                    <a:pt x="3314708" y="774167"/>
                  </a:lnTo>
                  <a:lnTo>
                    <a:pt x="3272636" y="734999"/>
                  </a:lnTo>
                  <a:lnTo>
                    <a:pt x="12700" y="0"/>
                  </a:lnTo>
                  <a:close/>
                </a:path>
                <a:path w="3427095" h="876300">
                  <a:moveTo>
                    <a:pt x="3272636" y="734999"/>
                  </a:moveTo>
                  <a:lnTo>
                    <a:pt x="3314708" y="774167"/>
                  </a:lnTo>
                  <a:lnTo>
                    <a:pt x="3362070" y="759206"/>
                  </a:lnTo>
                  <a:lnTo>
                    <a:pt x="3377040" y="759206"/>
                  </a:lnTo>
                  <a:lnTo>
                    <a:pt x="3377184" y="758571"/>
                  </a:lnTo>
                  <a:lnTo>
                    <a:pt x="3272636" y="734999"/>
                  </a:lnTo>
                  <a:close/>
                </a:path>
              </a:pathLst>
            </a:custGeom>
            <a:solidFill>
              <a:srgbClr val="FF0000"/>
            </a:solidFill>
          </p:spPr>
          <p:txBody>
            <a:bodyPr wrap="square" lIns="0" tIns="0" rIns="0" bIns="0" rtlCol="0"/>
            <a:lstStyle/>
            <a:p>
              <a:endParaRPr/>
            </a:p>
          </p:txBody>
        </p:sp>
        <p:sp>
          <p:nvSpPr>
            <p:cNvPr id="113" name="object 113"/>
            <p:cNvSpPr/>
            <p:nvPr/>
          </p:nvSpPr>
          <p:spPr>
            <a:xfrm>
              <a:off x="2202052" y="1828419"/>
              <a:ext cx="2749550" cy="871855"/>
            </a:xfrm>
            <a:custGeom>
              <a:avLst/>
              <a:gdLst/>
              <a:ahLst/>
              <a:cxnLst/>
              <a:rect l="l" t="t" r="r" b="b"/>
              <a:pathLst>
                <a:path w="2749550" h="871855">
                  <a:moveTo>
                    <a:pt x="193992" y="618982"/>
                  </a:moveTo>
                  <a:lnTo>
                    <a:pt x="183161" y="621321"/>
                  </a:lnTo>
                  <a:lnTo>
                    <a:pt x="173736" y="627888"/>
                  </a:lnTo>
                  <a:lnTo>
                    <a:pt x="0" y="808735"/>
                  </a:lnTo>
                  <a:lnTo>
                    <a:pt x="242951" y="870965"/>
                  </a:lnTo>
                  <a:lnTo>
                    <a:pt x="254430" y="871551"/>
                  </a:lnTo>
                  <a:lnTo>
                    <a:pt x="264874" y="867838"/>
                  </a:lnTo>
                  <a:lnTo>
                    <a:pt x="273151" y="860482"/>
                  </a:lnTo>
                  <a:lnTo>
                    <a:pt x="278130" y="850138"/>
                  </a:lnTo>
                  <a:lnTo>
                    <a:pt x="278768" y="838638"/>
                  </a:lnTo>
                  <a:lnTo>
                    <a:pt x="275050" y="828151"/>
                  </a:lnTo>
                  <a:lnTo>
                    <a:pt x="268638" y="820927"/>
                  </a:lnTo>
                  <a:lnTo>
                    <a:pt x="63119" y="820927"/>
                  </a:lnTo>
                  <a:lnTo>
                    <a:pt x="47244" y="765175"/>
                  </a:lnTo>
                  <a:lnTo>
                    <a:pt x="150426" y="735782"/>
                  </a:lnTo>
                  <a:lnTo>
                    <a:pt x="215519" y="668019"/>
                  </a:lnTo>
                  <a:lnTo>
                    <a:pt x="221666" y="658308"/>
                  </a:lnTo>
                  <a:lnTo>
                    <a:pt x="223551" y="647382"/>
                  </a:lnTo>
                  <a:lnTo>
                    <a:pt x="221198" y="636551"/>
                  </a:lnTo>
                  <a:lnTo>
                    <a:pt x="214630" y="627126"/>
                  </a:lnTo>
                  <a:lnTo>
                    <a:pt x="204918" y="620904"/>
                  </a:lnTo>
                  <a:lnTo>
                    <a:pt x="193992" y="618982"/>
                  </a:lnTo>
                  <a:close/>
                </a:path>
                <a:path w="2749550" h="871855">
                  <a:moveTo>
                    <a:pt x="150426" y="735782"/>
                  </a:moveTo>
                  <a:lnTo>
                    <a:pt x="47244" y="765175"/>
                  </a:lnTo>
                  <a:lnTo>
                    <a:pt x="63119" y="820927"/>
                  </a:lnTo>
                  <a:lnTo>
                    <a:pt x="90756" y="813053"/>
                  </a:lnTo>
                  <a:lnTo>
                    <a:pt x="76200" y="813053"/>
                  </a:lnTo>
                  <a:lnTo>
                    <a:pt x="62484" y="765047"/>
                  </a:lnTo>
                  <a:lnTo>
                    <a:pt x="122314" y="765047"/>
                  </a:lnTo>
                  <a:lnTo>
                    <a:pt x="150426" y="735782"/>
                  </a:lnTo>
                  <a:close/>
                </a:path>
                <a:path w="2749550" h="871855">
                  <a:moveTo>
                    <a:pt x="166215" y="791555"/>
                  </a:moveTo>
                  <a:lnTo>
                    <a:pt x="63119" y="820927"/>
                  </a:lnTo>
                  <a:lnTo>
                    <a:pt x="268638" y="820927"/>
                  </a:lnTo>
                  <a:lnTo>
                    <a:pt x="267664" y="819830"/>
                  </a:lnTo>
                  <a:lnTo>
                    <a:pt x="257302" y="814831"/>
                  </a:lnTo>
                  <a:lnTo>
                    <a:pt x="166215" y="791555"/>
                  </a:lnTo>
                  <a:close/>
                </a:path>
                <a:path w="2749550" h="871855">
                  <a:moveTo>
                    <a:pt x="62484" y="765047"/>
                  </a:moveTo>
                  <a:lnTo>
                    <a:pt x="76200" y="813053"/>
                  </a:lnTo>
                  <a:lnTo>
                    <a:pt x="110522" y="777323"/>
                  </a:lnTo>
                  <a:lnTo>
                    <a:pt x="62484" y="765047"/>
                  </a:lnTo>
                  <a:close/>
                </a:path>
                <a:path w="2749550" h="871855">
                  <a:moveTo>
                    <a:pt x="110522" y="777323"/>
                  </a:moveTo>
                  <a:lnTo>
                    <a:pt x="76200" y="813053"/>
                  </a:lnTo>
                  <a:lnTo>
                    <a:pt x="90756" y="813053"/>
                  </a:lnTo>
                  <a:lnTo>
                    <a:pt x="166215" y="791555"/>
                  </a:lnTo>
                  <a:lnTo>
                    <a:pt x="110522" y="777323"/>
                  </a:lnTo>
                  <a:close/>
                </a:path>
                <a:path w="2749550" h="871855">
                  <a:moveTo>
                    <a:pt x="2733421" y="0"/>
                  </a:moveTo>
                  <a:lnTo>
                    <a:pt x="150426" y="735782"/>
                  </a:lnTo>
                  <a:lnTo>
                    <a:pt x="110522" y="777323"/>
                  </a:lnTo>
                  <a:lnTo>
                    <a:pt x="166215" y="791555"/>
                  </a:lnTo>
                  <a:lnTo>
                    <a:pt x="2749296" y="55625"/>
                  </a:lnTo>
                  <a:lnTo>
                    <a:pt x="2733421" y="0"/>
                  </a:lnTo>
                  <a:close/>
                </a:path>
                <a:path w="2749550" h="871855">
                  <a:moveTo>
                    <a:pt x="122314" y="765047"/>
                  </a:moveTo>
                  <a:lnTo>
                    <a:pt x="62484" y="765047"/>
                  </a:lnTo>
                  <a:lnTo>
                    <a:pt x="110522" y="777323"/>
                  </a:lnTo>
                  <a:lnTo>
                    <a:pt x="122314" y="765047"/>
                  </a:lnTo>
                  <a:close/>
                </a:path>
              </a:pathLst>
            </a:custGeom>
            <a:solidFill>
              <a:srgbClr val="FF0000"/>
            </a:solidFill>
          </p:spPr>
          <p:txBody>
            <a:bodyPr wrap="square" lIns="0" tIns="0" rIns="0" bIns="0" rtlCol="0"/>
            <a:lstStyle/>
            <a:p>
              <a:endParaRPr/>
            </a:p>
          </p:txBody>
        </p:sp>
        <p:sp>
          <p:nvSpPr>
            <p:cNvPr id="114" name="object 114"/>
            <p:cNvSpPr/>
            <p:nvPr/>
          </p:nvSpPr>
          <p:spPr>
            <a:xfrm>
              <a:off x="5560314" y="1936495"/>
              <a:ext cx="1811655" cy="4213225"/>
            </a:xfrm>
            <a:custGeom>
              <a:avLst/>
              <a:gdLst/>
              <a:ahLst/>
              <a:cxnLst/>
              <a:rect l="l" t="t" r="r" b="b"/>
              <a:pathLst>
                <a:path w="1811654" h="4213225">
                  <a:moveTo>
                    <a:pt x="1591389" y="4009917"/>
                  </a:moveTo>
                  <a:lnTo>
                    <a:pt x="1580878" y="4013511"/>
                  </a:lnTo>
                  <a:lnTo>
                    <a:pt x="1572260" y="4021124"/>
                  </a:lnTo>
                  <a:lnTo>
                    <a:pt x="1567277" y="4031484"/>
                  </a:lnTo>
                  <a:lnTo>
                    <a:pt x="1566687" y="4042568"/>
                  </a:lnTo>
                  <a:lnTo>
                    <a:pt x="1570313" y="4053071"/>
                  </a:lnTo>
                  <a:lnTo>
                    <a:pt x="1577975" y="4061688"/>
                  </a:lnTo>
                  <a:lnTo>
                    <a:pt x="1777872" y="4213021"/>
                  </a:lnTo>
                  <a:lnTo>
                    <a:pt x="1783480" y="4171137"/>
                  </a:lnTo>
                  <a:lnTo>
                    <a:pt x="1729105" y="4171137"/>
                  </a:lnTo>
                  <a:lnTo>
                    <a:pt x="1687895" y="4072259"/>
                  </a:lnTo>
                  <a:lnTo>
                    <a:pt x="1612900" y="4015511"/>
                  </a:lnTo>
                  <a:lnTo>
                    <a:pt x="1602495" y="4010523"/>
                  </a:lnTo>
                  <a:lnTo>
                    <a:pt x="1591389" y="4009917"/>
                  </a:lnTo>
                  <a:close/>
                </a:path>
                <a:path w="1811654" h="4213225">
                  <a:moveTo>
                    <a:pt x="1687895" y="4072259"/>
                  </a:moveTo>
                  <a:lnTo>
                    <a:pt x="1729105" y="4171137"/>
                  </a:lnTo>
                  <a:lnTo>
                    <a:pt x="1765105" y="4156138"/>
                  </a:lnTo>
                  <a:lnTo>
                    <a:pt x="1727072" y="4156138"/>
                  </a:lnTo>
                  <a:lnTo>
                    <a:pt x="1733661" y="4106890"/>
                  </a:lnTo>
                  <a:lnTo>
                    <a:pt x="1687895" y="4072259"/>
                  </a:lnTo>
                  <a:close/>
                </a:path>
                <a:path w="1811654" h="4213225">
                  <a:moveTo>
                    <a:pt x="1786382" y="3931919"/>
                  </a:moveTo>
                  <a:lnTo>
                    <a:pt x="1753742" y="3956773"/>
                  </a:lnTo>
                  <a:lnTo>
                    <a:pt x="1741294" y="4049827"/>
                  </a:lnTo>
                  <a:lnTo>
                    <a:pt x="1782571" y="4148861"/>
                  </a:lnTo>
                  <a:lnTo>
                    <a:pt x="1729105" y="4171137"/>
                  </a:lnTo>
                  <a:lnTo>
                    <a:pt x="1783480" y="4171137"/>
                  </a:lnTo>
                  <a:lnTo>
                    <a:pt x="1811146" y="3964470"/>
                  </a:lnTo>
                  <a:lnTo>
                    <a:pt x="1810402" y="3952997"/>
                  </a:lnTo>
                  <a:lnTo>
                    <a:pt x="1805479" y="3943051"/>
                  </a:lnTo>
                  <a:lnTo>
                    <a:pt x="1797198" y="3935677"/>
                  </a:lnTo>
                  <a:lnTo>
                    <a:pt x="1786382" y="3931919"/>
                  </a:lnTo>
                  <a:close/>
                </a:path>
                <a:path w="1811654" h="4213225">
                  <a:moveTo>
                    <a:pt x="1733661" y="4106890"/>
                  </a:moveTo>
                  <a:lnTo>
                    <a:pt x="1727072" y="4156138"/>
                  </a:lnTo>
                  <a:lnTo>
                    <a:pt x="1773301" y="4136885"/>
                  </a:lnTo>
                  <a:lnTo>
                    <a:pt x="1733661" y="4106890"/>
                  </a:lnTo>
                  <a:close/>
                </a:path>
                <a:path w="1811654" h="4213225">
                  <a:moveTo>
                    <a:pt x="1741294" y="4049827"/>
                  </a:moveTo>
                  <a:lnTo>
                    <a:pt x="1733661" y="4106890"/>
                  </a:lnTo>
                  <a:lnTo>
                    <a:pt x="1773301" y="4136885"/>
                  </a:lnTo>
                  <a:lnTo>
                    <a:pt x="1727072" y="4156138"/>
                  </a:lnTo>
                  <a:lnTo>
                    <a:pt x="1765105" y="4156138"/>
                  </a:lnTo>
                  <a:lnTo>
                    <a:pt x="1782571" y="4148861"/>
                  </a:lnTo>
                  <a:lnTo>
                    <a:pt x="1741294" y="4049827"/>
                  </a:lnTo>
                  <a:close/>
                </a:path>
                <a:path w="1811654" h="4213225">
                  <a:moveTo>
                    <a:pt x="53339" y="0"/>
                  </a:moveTo>
                  <a:lnTo>
                    <a:pt x="0" y="22351"/>
                  </a:lnTo>
                  <a:lnTo>
                    <a:pt x="1687895" y="4072259"/>
                  </a:lnTo>
                  <a:lnTo>
                    <a:pt x="1733661" y="4106890"/>
                  </a:lnTo>
                  <a:lnTo>
                    <a:pt x="1741294" y="4049827"/>
                  </a:lnTo>
                  <a:lnTo>
                    <a:pt x="53339" y="0"/>
                  </a:lnTo>
                  <a:close/>
                </a:path>
              </a:pathLst>
            </a:custGeom>
            <a:solidFill>
              <a:srgbClr val="FF0000"/>
            </a:solidFill>
          </p:spPr>
          <p:txBody>
            <a:bodyPr wrap="square" lIns="0" tIns="0" rIns="0" bIns="0" rtlCol="0"/>
            <a:lstStyle/>
            <a:p>
              <a:endParaRPr/>
            </a:p>
          </p:txBody>
        </p:sp>
        <p:sp>
          <p:nvSpPr>
            <p:cNvPr id="115" name="object 115"/>
            <p:cNvSpPr txBox="1"/>
            <p:nvPr/>
          </p:nvSpPr>
          <p:spPr>
            <a:xfrm>
              <a:off x="2502535" y="2829813"/>
              <a:ext cx="1199515" cy="330835"/>
            </a:xfrm>
            <a:prstGeom prst="rect">
              <a:avLst/>
            </a:prstGeom>
          </p:spPr>
          <p:txBody>
            <a:bodyPr vert="horz" wrap="square" lIns="0" tIns="13335" rIns="0" bIns="0" rtlCol="0">
              <a:spAutoFit/>
            </a:bodyPr>
            <a:lstStyle/>
            <a:p>
              <a:pPr marL="12700">
                <a:lnSpc>
                  <a:spcPct val="100000"/>
                </a:lnSpc>
                <a:spcBef>
                  <a:spcPts val="105"/>
                </a:spcBef>
              </a:pPr>
              <a:r>
                <a:rPr sz="2000" b="1" spc="-5" dirty="0">
                  <a:latin typeface="Calibri"/>
                  <a:cs typeface="Calibri"/>
                </a:rPr>
                <a:t>Capacidad!</a:t>
              </a:r>
              <a:endParaRPr sz="2000">
                <a:latin typeface="Calibri"/>
                <a:cs typeface="Calibri"/>
              </a:endParaRPr>
            </a:p>
          </p:txBody>
        </p:sp>
      </p:grpSp>
      <p:sp>
        <p:nvSpPr>
          <p:cNvPr id="4" name="Título 3">
            <a:extLst>
              <a:ext uri="{FF2B5EF4-FFF2-40B4-BE49-F238E27FC236}">
                <a16:creationId xmlns:a16="http://schemas.microsoft.com/office/drawing/2014/main" id="{7AA26D3D-968B-1515-DAF8-6591D19DB9E6}"/>
              </a:ext>
            </a:extLst>
          </p:cNvPr>
          <p:cNvSpPr>
            <a:spLocks noGrp="1"/>
          </p:cNvSpPr>
          <p:nvPr>
            <p:ph type="title" idx="4294967295"/>
          </p:nvPr>
        </p:nvSpPr>
        <p:spPr>
          <a:xfrm>
            <a:off x="838200" y="13572"/>
            <a:ext cx="10515600" cy="1325563"/>
          </a:xfrm>
        </p:spPr>
        <p:txBody>
          <a:bodyPr/>
          <a:lstStyle/>
          <a:p>
            <a:r>
              <a:rPr lang="en-US" dirty="0"/>
              <a:t>Scrum “Core” </a:t>
            </a:r>
            <a:endParaRPr lang="es-CL" dirty="0"/>
          </a:p>
        </p:txBody>
      </p:sp>
    </p:spTree>
    <p:extLst>
      <p:ext uri="{BB962C8B-B14F-4D97-AF65-F5344CB8AC3E}">
        <p14:creationId xmlns:p14="http://schemas.microsoft.com/office/powerpoint/2010/main" val="38560285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154D00C-9700-0F79-12B3-AE1C2CBCA2C7}"/>
              </a:ext>
            </a:extLst>
          </p:cNvPr>
          <p:cNvSpPr>
            <a:spLocks noGrp="1"/>
          </p:cNvSpPr>
          <p:nvPr>
            <p:ph type="title" idx="4294967295"/>
          </p:nvPr>
        </p:nvSpPr>
        <p:spPr/>
        <p:txBody>
          <a:bodyPr/>
          <a:lstStyle/>
          <a:p>
            <a:r>
              <a:rPr lang="es-CL" dirty="0"/>
              <a:t>Micro Break</a:t>
            </a:r>
          </a:p>
        </p:txBody>
      </p:sp>
      <p:sp>
        <p:nvSpPr>
          <p:cNvPr id="27" name="Rectángulo 26">
            <a:extLst>
              <a:ext uri="{C183D7F6-B498-43B3-948B-1728B52AA6E4}">
                <adec:decorative xmlns:adec="http://schemas.microsoft.com/office/drawing/2017/decorative" val="1"/>
              </a:ext>
            </a:extLst>
          </p:cNvPr>
          <p:cNvSpPr/>
          <p:nvPr/>
        </p:nvSpPr>
        <p:spPr>
          <a:xfrm>
            <a:off x="0" y="4712677"/>
            <a:ext cx="12192000" cy="859502"/>
          </a:xfrm>
          <a:prstGeom prst="rect">
            <a:avLst/>
          </a:prstGeom>
          <a:solidFill>
            <a:srgbClr val="4E7CDD"/>
          </a:solidFill>
          <a:ln w="25400" cap="flat" cmpd="sng" algn="ctr">
            <a:solidFill>
              <a:srgbClr val="4E7CDD"/>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L" sz="1800" b="0" i="0" u="none" strike="noStrike" kern="0" cap="none" spc="0" normalizeH="0" baseline="0" noProof="0">
              <a:ln>
                <a:noFill/>
              </a:ln>
              <a:solidFill>
                <a:prstClr val="white"/>
              </a:solidFill>
              <a:effectLst/>
              <a:uLnTx/>
              <a:uFillTx/>
              <a:latin typeface="Calibri"/>
              <a:ea typeface="+mn-ea"/>
              <a:cs typeface="+mn-cs"/>
            </a:endParaRPr>
          </a:p>
        </p:txBody>
      </p:sp>
      <p:pic>
        <p:nvPicPr>
          <p:cNvPr id="28" name="Imagen 27">
            <a:extLs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1986573" y="1515101"/>
            <a:ext cx="7907704" cy="2703201"/>
          </a:xfrm>
          <a:prstGeom prst="rect">
            <a:avLst/>
          </a:prstGeom>
        </p:spPr>
      </p:pic>
    </p:spTree>
    <p:extLst>
      <p:ext uri="{BB962C8B-B14F-4D97-AF65-F5344CB8AC3E}">
        <p14:creationId xmlns:p14="http://schemas.microsoft.com/office/powerpoint/2010/main" val="1208375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2" fill="hold" grpId="0" nodeType="clickEffect">
                                  <p:stCondLst>
                                    <p:cond delay="0"/>
                                  </p:stCondLst>
                                  <p:childTnLst>
                                    <p:anim calcmode="lin" valueType="num">
                                      <p:cBhvr additive="base">
                                        <p:cTn id="6" dur="30000"/>
                                        <p:tgtEl>
                                          <p:spTgt spid="27"/>
                                        </p:tgtEl>
                                        <p:attrNameLst>
                                          <p:attrName>ppt_x</p:attrName>
                                        </p:attrNameLst>
                                      </p:cBhvr>
                                      <p:tavLst>
                                        <p:tav tm="0">
                                          <p:val>
                                            <p:strVal val="ppt_x"/>
                                          </p:val>
                                        </p:tav>
                                        <p:tav tm="100000">
                                          <p:val>
                                            <p:strVal val="1+ppt_w/2"/>
                                          </p:val>
                                        </p:tav>
                                      </p:tavLst>
                                    </p:anim>
                                    <p:anim calcmode="lin" valueType="num">
                                      <p:cBhvr additive="base">
                                        <p:cTn id="7" dur="30000"/>
                                        <p:tgtEl>
                                          <p:spTgt spid="27"/>
                                        </p:tgtEl>
                                        <p:attrNameLst>
                                          <p:attrName>ppt_y</p:attrName>
                                        </p:attrNameLst>
                                      </p:cBhvr>
                                      <p:tavLst>
                                        <p:tav tm="0">
                                          <p:val>
                                            <p:strVal val="ppt_y"/>
                                          </p:val>
                                        </p:tav>
                                        <p:tav tm="100000">
                                          <p:val>
                                            <p:strVal val="ppt_y"/>
                                          </p:val>
                                        </p:tav>
                                      </p:tavLst>
                                    </p:anim>
                                    <p:set>
                                      <p:cBhvr>
                                        <p:cTn id="8" dur="1" fill="hold">
                                          <p:stCondLst>
                                            <p:cond delay="29999"/>
                                          </p:stCondLst>
                                        </p:cTn>
                                        <p:tgtEl>
                                          <p:spTgt spid="2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B014AC1D-171A-7870-E124-18AD15D1094E}"/>
              </a:ext>
            </a:extLst>
          </p:cNvPr>
          <p:cNvSpPr>
            <a:spLocks noGrp="1"/>
          </p:cNvSpPr>
          <p:nvPr>
            <p:ph type="title" idx="4294967295"/>
          </p:nvPr>
        </p:nvSpPr>
        <p:spPr/>
        <p:txBody>
          <a:bodyPr/>
          <a:lstStyle/>
          <a:p>
            <a:r>
              <a:rPr lang="es-CL" dirty="0"/>
              <a:t>Resumen</a:t>
            </a:r>
          </a:p>
        </p:txBody>
      </p:sp>
      <p:sp>
        <p:nvSpPr>
          <p:cNvPr id="4" name="Rectángulo 3"/>
          <p:cNvSpPr/>
          <p:nvPr/>
        </p:nvSpPr>
        <p:spPr>
          <a:xfrm>
            <a:off x="530577" y="1506149"/>
            <a:ext cx="11130845" cy="3323987"/>
          </a:xfrm>
          <a:prstGeom prst="rect">
            <a:avLst/>
          </a:prstGeom>
        </p:spPr>
        <p:txBody>
          <a:bodyPr wrap="square">
            <a:spAutoFit/>
          </a:bodyPr>
          <a:lstStyle/>
          <a:p>
            <a:pPr marL="285750" indent="-285750" algn="just">
              <a:buFont typeface="Arial" panose="020B0604020202020204" pitchFamily="34" charset="0"/>
              <a:buChar char="•"/>
            </a:pPr>
            <a:r>
              <a:rPr lang="es-MX" sz="2400" b="1" dirty="0">
                <a:latin typeface="Arial" panose="020B0604020202020204" pitchFamily="34" charset="0"/>
                <a:cs typeface="Arial" panose="020B0604020202020204" pitchFamily="34" charset="0"/>
              </a:rPr>
              <a:t>Gestión de Proyectos</a:t>
            </a:r>
            <a:r>
              <a:rPr lang="es-MX" sz="2400" dirty="0">
                <a:latin typeface="Arial" panose="020B0604020202020204" pitchFamily="34" charset="0"/>
                <a:cs typeface="Arial" panose="020B0604020202020204" pitchFamily="34" charset="0"/>
              </a:rPr>
              <a:t>: Explicación de la gestión de proyectos de software.</a:t>
            </a:r>
          </a:p>
          <a:p>
            <a:pPr marL="285750" indent="-285750" algn="just">
              <a:buFont typeface="Arial" panose="020B0604020202020204" pitchFamily="34" charset="0"/>
              <a:buChar char="•"/>
            </a:pPr>
            <a:endParaRPr lang="es-MX" sz="2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s-MX" sz="2400" b="1" dirty="0">
                <a:latin typeface="Arial" panose="020B0604020202020204" pitchFamily="34" charset="0"/>
                <a:cs typeface="Arial" panose="020B0604020202020204" pitchFamily="34" charset="0"/>
              </a:rPr>
              <a:t>Gestión de Proyectos Ágil</a:t>
            </a:r>
            <a:r>
              <a:rPr lang="es-MX" sz="2400" dirty="0">
                <a:latin typeface="Arial" panose="020B0604020202020204" pitchFamily="34" charset="0"/>
                <a:cs typeface="Arial" panose="020B0604020202020204" pitchFamily="34" charset="0"/>
              </a:rPr>
              <a:t>: Principios ágiles, planificación y seguimiento de proyectos en entornos ágiles. Y cómo armar tu propia metodología ágil en base a necesidades específicas que pueden ser cubiertas por prácticas ágiles</a:t>
            </a:r>
          </a:p>
          <a:p>
            <a:pPr marL="285750" indent="-285750" algn="just">
              <a:buFont typeface="Arial" panose="020B0604020202020204" pitchFamily="34" charset="0"/>
              <a:buChar char="•"/>
            </a:pPr>
            <a:endParaRPr lang="es-MX" sz="2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s-MX" sz="2400" b="1" dirty="0">
                <a:latin typeface="Arial" panose="020B0604020202020204" pitchFamily="34" charset="0"/>
                <a:cs typeface="Arial" panose="020B0604020202020204" pitchFamily="34" charset="0"/>
              </a:rPr>
              <a:t>SCRUM</a:t>
            </a:r>
            <a:r>
              <a:rPr lang="es-MX" sz="2400" dirty="0">
                <a:latin typeface="Arial" panose="020B0604020202020204" pitchFamily="34" charset="0"/>
                <a:cs typeface="Arial" panose="020B0604020202020204" pitchFamily="34" charset="0"/>
              </a:rPr>
              <a:t>: Marco de referencia ágil más popular , sus ceremonias y roles más importantes.</a:t>
            </a:r>
          </a:p>
          <a:p>
            <a:pPr marL="285750" indent="-285750" algn="just">
              <a:buFont typeface="Arial" panose="020B0604020202020204" pitchFamily="34" charset="0"/>
              <a:buChar char="•"/>
            </a:pPr>
            <a:endParaRPr lang="es-MX"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362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3299CD4-D7F5-BAB1-DD50-283B798A4705}"/>
              </a:ext>
            </a:extLst>
          </p:cNvPr>
          <p:cNvSpPr>
            <a:spLocks noGrp="1"/>
          </p:cNvSpPr>
          <p:nvPr>
            <p:ph type="title" idx="4294967295"/>
          </p:nvPr>
        </p:nvSpPr>
        <p:spPr>
          <a:xfrm>
            <a:off x="838200" y="127000"/>
            <a:ext cx="10515600" cy="1325563"/>
          </a:xfrm>
        </p:spPr>
        <p:txBody>
          <a:bodyPr/>
          <a:lstStyle/>
          <a:p>
            <a:r>
              <a:rPr lang="es-MX" dirty="0"/>
              <a:t>12 principios del manifiesto ágil</a:t>
            </a:r>
            <a:endParaRPr lang="es-CL" dirty="0"/>
          </a:p>
        </p:txBody>
      </p:sp>
      <p:sp>
        <p:nvSpPr>
          <p:cNvPr id="26" name="object 3">
            <a:extLst>
              <a:ext uri="{C183D7F6-B498-43B3-948B-1728B52AA6E4}">
                <adec:decorative xmlns:adec="http://schemas.microsoft.com/office/drawing/2017/decorative" val="1"/>
              </a:ext>
            </a:extLst>
          </p:cNvPr>
          <p:cNvSpPr/>
          <p:nvPr/>
        </p:nvSpPr>
        <p:spPr>
          <a:xfrm>
            <a:off x="6533388" y="1187196"/>
            <a:ext cx="5347970" cy="5101845"/>
          </a:xfrm>
          <a:custGeom>
            <a:avLst/>
            <a:gdLst/>
            <a:ahLst/>
            <a:cxnLst/>
            <a:rect l="l" t="t" r="r" b="b"/>
            <a:pathLst>
              <a:path w="5347970" h="5314315">
                <a:moveTo>
                  <a:pt x="0" y="5314188"/>
                </a:moveTo>
                <a:lnTo>
                  <a:pt x="5347715" y="5314188"/>
                </a:lnTo>
                <a:lnTo>
                  <a:pt x="5347715" y="0"/>
                </a:lnTo>
                <a:lnTo>
                  <a:pt x="0" y="0"/>
                </a:lnTo>
                <a:lnTo>
                  <a:pt x="0" y="5314188"/>
                </a:lnTo>
                <a:close/>
              </a:path>
            </a:pathLst>
          </a:custGeom>
          <a:ln w="12192">
            <a:solidFill>
              <a:srgbClr val="001F5F"/>
            </a:solidFill>
          </a:ln>
        </p:spPr>
        <p:txBody>
          <a:bodyPr wrap="square" lIns="0" tIns="0" rIns="0" bIns="0" rtlCol="0"/>
          <a:lstStyle/>
          <a:p>
            <a:endParaRPr dirty="0"/>
          </a:p>
        </p:txBody>
      </p:sp>
      <p:sp>
        <p:nvSpPr>
          <p:cNvPr id="29" name="object 19"/>
          <p:cNvSpPr txBox="1"/>
          <p:nvPr/>
        </p:nvSpPr>
        <p:spPr>
          <a:xfrm>
            <a:off x="975156" y="1207770"/>
            <a:ext cx="5269865" cy="4964430"/>
          </a:xfrm>
          <a:prstGeom prst="rect">
            <a:avLst/>
          </a:prstGeom>
        </p:spPr>
        <p:txBody>
          <a:bodyPr vert="horz" wrap="square" lIns="0" tIns="12700" rIns="0" bIns="0" rtlCol="0">
            <a:spAutoFit/>
          </a:bodyPr>
          <a:lstStyle/>
          <a:p>
            <a:pPr marL="355600" indent="-342900">
              <a:lnSpc>
                <a:spcPct val="100000"/>
              </a:lnSpc>
              <a:spcBef>
                <a:spcPts val="100"/>
              </a:spcBef>
              <a:buFont typeface="+mj-lt"/>
              <a:buAutoNum type="arabicPeriod"/>
            </a:pPr>
            <a:r>
              <a:rPr sz="1800" spc="-70" dirty="0">
                <a:latin typeface="Calibri"/>
                <a:cs typeface="Calibri"/>
              </a:rPr>
              <a:t>Nuestra </a:t>
            </a:r>
            <a:r>
              <a:rPr sz="1800" spc="-75" dirty="0">
                <a:latin typeface="Calibri"/>
                <a:cs typeface="Calibri"/>
              </a:rPr>
              <a:t>más </a:t>
            </a:r>
            <a:r>
              <a:rPr sz="1800" spc="-45" dirty="0">
                <a:latin typeface="Calibri"/>
                <a:cs typeface="Calibri"/>
              </a:rPr>
              <a:t>alta </a:t>
            </a:r>
            <a:r>
              <a:rPr sz="1800" spc="-70" dirty="0">
                <a:latin typeface="Calibri"/>
                <a:cs typeface="Calibri"/>
              </a:rPr>
              <a:t>prioridad es </a:t>
            </a:r>
            <a:r>
              <a:rPr sz="1800" b="1" spc="-60" dirty="0">
                <a:solidFill>
                  <a:srgbClr val="4E7CDD"/>
                </a:solidFill>
                <a:latin typeface="Calibri"/>
                <a:cs typeface="Calibri"/>
              </a:rPr>
              <a:t>satisfacer </a:t>
            </a:r>
            <a:r>
              <a:rPr sz="1800" b="1" spc="-30" dirty="0">
                <a:solidFill>
                  <a:srgbClr val="4E7CDD"/>
                </a:solidFill>
                <a:latin typeface="Calibri"/>
                <a:cs typeface="Calibri"/>
              </a:rPr>
              <a:t>al </a:t>
            </a:r>
            <a:r>
              <a:rPr sz="1800" b="1" spc="-65" dirty="0">
                <a:solidFill>
                  <a:srgbClr val="4E7CDD"/>
                </a:solidFill>
                <a:latin typeface="Calibri"/>
                <a:cs typeface="Calibri"/>
              </a:rPr>
              <a:t>cliente </a:t>
            </a:r>
            <a:r>
              <a:rPr sz="1800" spc="-30" dirty="0">
                <a:latin typeface="Calibri"/>
                <a:cs typeface="Calibri"/>
              </a:rPr>
              <a:t>a</a:t>
            </a:r>
            <a:r>
              <a:rPr sz="1800" spc="235" dirty="0">
                <a:latin typeface="Calibri"/>
                <a:cs typeface="Calibri"/>
              </a:rPr>
              <a:t> </a:t>
            </a:r>
            <a:r>
              <a:rPr sz="1800" spc="-70" dirty="0" err="1">
                <a:latin typeface="Calibri"/>
                <a:cs typeface="Calibri"/>
              </a:rPr>
              <a:t>través</a:t>
            </a:r>
            <a:r>
              <a:rPr lang="es-CL" dirty="0">
                <a:latin typeface="Calibri"/>
                <a:cs typeface="Calibri"/>
              </a:rPr>
              <a:t> </a:t>
            </a:r>
            <a:r>
              <a:rPr sz="1800" spc="-90" dirty="0">
                <a:latin typeface="Calibri"/>
                <a:cs typeface="Calibri"/>
              </a:rPr>
              <a:t>de </a:t>
            </a:r>
            <a:r>
              <a:rPr sz="1800" spc="-70" dirty="0">
                <a:latin typeface="Calibri"/>
                <a:cs typeface="Calibri"/>
              </a:rPr>
              <a:t>entrega </a:t>
            </a:r>
            <a:r>
              <a:rPr sz="1800" spc="-90" dirty="0">
                <a:latin typeface="Calibri"/>
                <a:cs typeface="Calibri"/>
              </a:rPr>
              <a:t>de </a:t>
            </a:r>
            <a:r>
              <a:rPr sz="1800" spc="-75" dirty="0">
                <a:latin typeface="Calibri"/>
                <a:cs typeface="Calibri"/>
              </a:rPr>
              <a:t>software </a:t>
            </a:r>
            <a:r>
              <a:rPr sz="1800" spc="-85" dirty="0">
                <a:latin typeface="Calibri"/>
                <a:cs typeface="Calibri"/>
              </a:rPr>
              <a:t>temprana y</a:t>
            </a:r>
            <a:r>
              <a:rPr sz="1800" dirty="0">
                <a:latin typeface="Calibri"/>
                <a:cs typeface="Calibri"/>
              </a:rPr>
              <a:t> </a:t>
            </a:r>
            <a:r>
              <a:rPr sz="1800" spc="-65" dirty="0">
                <a:latin typeface="Calibri"/>
                <a:cs typeface="Calibri"/>
              </a:rPr>
              <a:t>continua.</a:t>
            </a:r>
            <a:endParaRPr sz="1800" dirty="0">
              <a:latin typeface="Calibri"/>
              <a:cs typeface="Calibri"/>
            </a:endParaRPr>
          </a:p>
          <a:p>
            <a:pPr marL="355600" marR="61594" indent="-342900">
              <a:lnSpc>
                <a:spcPct val="100000"/>
              </a:lnSpc>
              <a:spcBef>
                <a:spcPts val="434"/>
              </a:spcBef>
              <a:buFont typeface="+mj-lt"/>
              <a:buAutoNum type="arabicPeriod"/>
            </a:pPr>
            <a:r>
              <a:rPr sz="1800" b="1" spc="-65" dirty="0">
                <a:solidFill>
                  <a:srgbClr val="4E7CDD"/>
                </a:solidFill>
                <a:latin typeface="Calibri"/>
                <a:cs typeface="Calibri"/>
              </a:rPr>
              <a:t>Bienvenidos </a:t>
            </a:r>
            <a:r>
              <a:rPr sz="1800" b="1" spc="-50" dirty="0">
                <a:solidFill>
                  <a:srgbClr val="4E7CDD"/>
                </a:solidFill>
                <a:latin typeface="Calibri"/>
                <a:cs typeface="Calibri"/>
              </a:rPr>
              <a:t>los </a:t>
            </a:r>
            <a:r>
              <a:rPr sz="1800" b="1" spc="-70" dirty="0">
                <a:solidFill>
                  <a:srgbClr val="4E7CDD"/>
                </a:solidFill>
                <a:latin typeface="Calibri"/>
                <a:cs typeface="Calibri"/>
              </a:rPr>
              <a:t>cambios </a:t>
            </a:r>
            <a:r>
              <a:rPr sz="1800" b="1" spc="-90" dirty="0">
                <a:solidFill>
                  <a:srgbClr val="4E7CDD"/>
                </a:solidFill>
                <a:latin typeface="Calibri"/>
                <a:cs typeface="Calibri"/>
              </a:rPr>
              <a:t>en </a:t>
            </a:r>
            <a:r>
              <a:rPr sz="1800" b="1" spc="-50" dirty="0">
                <a:solidFill>
                  <a:srgbClr val="4E7CDD"/>
                </a:solidFill>
                <a:latin typeface="Calibri"/>
                <a:cs typeface="Calibri"/>
              </a:rPr>
              <a:t>los </a:t>
            </a:r>
            <a:r>
              <a:rPr sz="1800" b="1" spc="-70" dirty="0">
                <a:solidFill>
                  <a:srgbClr val="4E7CDD"/>
                </a:solidFill>
                <a:latin typeface="Calibri"/>
                <a:cs typeface="Calibri"/>
              </a:rPr>
              <a:t>requisito</a:t>
            </a:r>
            <a:r>
              <a:rPr sz="1800" spc="-70" dirty="0">
                <a:latin typeface="Calibri"/>
                <a:cs typeface="Calibri"/>
              </a:rPr>
              <a:t>, </a:t>
            </a:r>
            <a:r>
              <a:rPr sz="1800" spc="-60" dirty="0">
                <a:latin typeface="Calibri"/>
                <a:cs typeface="Calibri"/>
              </a:rPr>
              <a:t>incluso  </a:t>
            </a:r>
            <a:r>
              <a:rPr sz="1800" spc="-80" dirty="0">
                <a:latin typeface="Calibri"/>
                <a:cs typeface="Calibri"/>
              </a:rPr>
              <a:t>tardíamente </a:t>
            </a:r>
            <a:r>
              <a:rPr sz="1800" spc="-90" dirty="0">
                <a:latin typeface="Calibri"/>
                <a:cs typeface="Calibri"/>
              </a:rPr>
              <a:t>en </a:t>
            </a:r>
            <a:r>
              <a:rPr sz="1800" spc="-55" dirty="0">
                <a:latin typeface="Calibri"/>
                <a:cs typeface="Calibri"/>
              </a:rPr>
              <a:t>el </a:t>
            </a:r>
            <a:r>
              <a:rPr sz="1800" spc="-70" dirty="0">
                <a:latin typeface="Calibri"/>
                <a:cs typeface="Calibri"/>
              </a:rPr>
              <a:t>desarrollo, </a:t>
            </a:r>
            <a:r>
              <a:rPr sz="1800" spc="-80" dirty="0">
                <a:latin typeface="Calibri"/>
                <a:cs typeface="Calibri"/>
              </a:rPr>
              <a:t>even </a:t>
            </a:r>
            <a:r>
              <a:rPr sz="1800" spc="-55" dirty="0">
                <a:latin typeface="Calibri"/>
                <a:cs typeface="Calibri"/>
              </a:rPr>
              <a:t>late </a:t>
            </a:r>
            <a:r>
              <a:rPr sz="1800" spc="-50" dirty="0">
                <a:latin typeface="Calibri"/>
                <a:cs typeface="Calibri"/>
              </a:rPr>
              <a:t>in </a:t>
            </a:r>
            <a:r>
              <a:rPr sz="1800" spc="-80" dirty="0">
                <a:latin typeface="Calibri"/>
                <a:cs typeface="Calibri"/>
              </a:rPr>
              <a:t>development. </a:t>
            </a:r>
            <a:r>
              <a:rPr sz="1800" spc="-55" dirty="0">
                <a:latin typeface="Calibri"/>
                <a:cs typeface="Calibri"/>
              </a:rPr>
              <a:t>Los  </a:t>
            </a:r>
            <a:r>
              <a:rPr sz="1800" spc="-75" dirty="0">
                <a:latin typeface="Calibri"/>
                <a:cs typeface="Calibri"/>
              </a:rPr>
              <a:t>procesos </a:t>
            </a:r>
            <a:r>
              <a:rPr sz="1800" spc="-35" dirty="0">
                <a:latin typeface="Calibri"/>
                <a:cs typeface="Calibri"/>
              </a:rPr>
              <a:t>ágiles </a:t>
            </a:r>
            <a:r>
              <a:rPr sz="1800" spc="-70" dirty="0">
                <a:latin typeface="Calibri"/>
                <a:cs typeface="Calibri"/>
              </a:rPr>
              <a:t>capturan </a:t>
            </a:r>
            <a:r>
              <a:rPr sz="1800" spc="-55" dirty="0">
                <a:latin typeface="Calibri"/>
                <a:cs typeface="Calibri"/>
              </a:rPr>
              <a:t>el </a:t>
            </a:r>
            <a:r>
              <a:rPr sz="1800" spc="-75" dirty="0">
                <a:latin typeface="Calibri"/>
                <a:cs typeface="Calibri"/>
              </a:rPr>
              <a:t>cambio </a:t>
            </a:r>
            <a:r>
              <a:rPr sz="1800" spc="-65" dirty="0">
                <a:latin typeface="Calibri"/>
                <a:cs typeface="Calibri"/>
              </a:rPr>
              <a:t>para conseguir </a:t>
            </a:r>
            <a:r>
              <a:rPr sz="1800" spc="-35" dirty="0">
                <a:latin typeface="Calibri"/>
                <a:cs typeface="Calibri"/>
              </a:rPr>
              <a:t>las  </a:t>
            </a:r>
            <a:r>
              <a:rPr sz="1800" spc="-60" dirty="0">
                <a:latin typeface="Calibri"/>
                <a:cs typeface="Calibri"/>
              </a:rPr>
              <a:t>ventajas </a:t>
            </a:r>
            <a:r>
              <a:rPr sz="1800" spc="-70" dirty="0">
                <a:latin typeface="Calibri"/>
                <a:cs typeface="Calibri"/>
              </a:rPr>
              <a:t>competitivas </a:t>
            </a:r>
            <a:r>
              <a:rPr sz="1800" spc="-65" dirty="0">
                <a:latin typeface="Calibri"/>
                <a:cs typeface="Calibri"/>
              </a:rPr>
              <a:t>del</a:t>
            </a:r>
            <a:r>
              <a:rPr sz="1800" spc="-80" dirty="0">
                <a:latin typeface="Calibri"/>
                <a:cs typeface="Calibri"/>
              </a:rPr>
              <a:t> </a:t>
            </a:r>
            <a:r>
              <a:rPr sz="1800" spc="-70" dirty="0">
                <a:latin typeface="Calibri"/>
                <a:cs typeface="Calibri"/>
              </a:rPr>
              <a:t>cliente.</a:t>
            </a:r>
            <a:endParaRPr sz="1800" dirty="0">
              <a:latin typeface="Calibri"/>
              <a:cs typeface="Calibri"/>
            </a:endParaRPr>
          </a:p>
          <a:p>
            <a:pPr marL="355600" marR="5080" indent="-342900" algn="just">
              <a:lnSpc>
                <a:spcPct val="100000"/>
              </a:lnSpc>
              <a:spcBef>
                <a:spcPts val="430"/>
              </a:spcBef>
              <a:buFont typeface="+mj-lt"/>
              <a:buAutoNum type="arabicPeriod"/>
            </a:pPr>
            <a:r>
              <a:rPr sz="1800" spc="-65" dirty="0">
                <a:solidFill>
                  <a:srgbClr val="C00000"/>
                </a:solidFill>
                <a:latin typeface="Calibri"/>
                <a:cs typeface="Calibri"/>
              </a:rPr>
              <a:t>Entregar </a:t>
            </a:r>
            <a:r>
              <a:rPr sz="1800" spc="-90" dirty="0">
                <a:solidFill>
                  <a:srgbClr val="C00000"/>
                </a:solidFill>
                <a:latin typeface="Calibri"/>
                <a:cs typeface="Calibri"/>
              </a:rPr>
              <a:t>frecuentemente </a:t>
            </a:r>
            <a:r>
              <a:rPr sz="1800" spc="-75" dirty="0">
                <a:solidFill>
                  <a:srgbClr val="C00000"/>
                </a:solidFill>
                <a:latin typeface="Calibri"/>
                <a:cs typeface="Calibri"/>
              </a:rPr>
              <a:t>software </a:t>
            </a:r>
            <a:r>
              <a:rPr sz="1800" spc="-70" dirty="0">
                <a:solidFill>
                  <a:srgbClr val="C00000"/>
                </a:solidFill>
                <a:latin typeface="Calibri"/>
                <a:cs typeface="Calibri"/>
              </a:rPr>
              <a:t>funcionando</a:t>
            </a:r>
            <a:r>
              <a:rPr sz="1800" spc="-70" dirty="0">
                <a:latin typeface="Calibri"/>
                <a:cs typeface="Calibri"/>
              </a:rPr>
              <a:t>, </a:t>
            </a:r>
            <a:r>
              <a:rPr sz="1800" spc="-90" dirty="0">
                <a:latin typeface="Calibri"/>
                <a:cs typeface="Calibri"/>
              </a:rPr>
              <a:t>en </a:t>
            </a:r>
            <a:r>
              <a:rPr sz="1800" spc="-75" dirty="0">
                <a:latin typeface="Calibri"/>
                <a:cs typeface="Calibri"/>
              </a:rPr>
              <a:t>períodos  </a:t>
            </a:r>
            <a:r>
              <a:rPr sz="1800" spc="-90" dirty="0">
                <a:latin typeface="Calibri"/>
                <a:cs typeface="Calibri"/>
              </a:rPr>
              <a:t>de </a:t>
            </a:r>
            <a:r>
              <a:rPr sz="1800" spc="-80" dirty="0">
                <a:latin typeface="Calibri"/>
                <a:cs typeface="Calibri"/>
              </a:rPr>
              <a:t>un </a:t>
            </a:r>
            <a:r>
              <a:rPr sz="1800" spc="-75" dirty="0">
                <a:latin typeface="Calibri"/>
                <a:cs typeface="Calibri"/>
              </a:rPr>
              <a:t>par </a:t>
            </a:r>
            <a:r>
              <a:rPr sz="1800" spc="-90" dirty="0">
                <a:latin typeface="Calibri"/>
                <a:cs typeface="Calibri"/>
              </a:rPr>
              <a:t>de </a:t>
            </a:r>
            <a:r>
              <a:rPr sz="1800" spc="-70" dirty="0">
                <a:latin typeface="Calibri"/>
                <a:cs typeface="Calibri"/>
              </a:rPr>
              <a:t>semanas </a:t>
            </a:r>
            <a:r>
              <a:rPr sz="1800" spc="-30" dirty="0">
                <a:latin typeface="Calibri"/>
                <a:cs typeface="Calibri"/>
              </a:rPr>
              <a:t>a </a:t>
            </a:r>
            <a:r>
              <a:rPr sz="1800" spc="-80" dirty="0">
                <a:latin typeface="Calibri"/>
                <a:cs typeface="Calibri"/>
              </a:rPr>
              <a:t>un </a:t>
            </a:r>
            <a:r>
              <a:rPr sz="1800" spc="-75" dirty="0">
                <a:latin typeface="Calibri"/>
                <a:cs typeface="Calibri"/>
              </a:rPr>
              <a:t>par </a:t>
            </a:r>
            <a:r>
              <a:rPr sz="1800" spc="-90" dirty="0">
                <a:latin typeface="Calibri"/>
                <a:cs typeface="Calibri"/>
              </a:rPr>
              <a:t>de </a:t>
            </a:r>
            <a:r>
              <a:rPr sz="1800" spc="-85" dirty="0">
                <a:latin typeface="Calibri"/>
                <a:cs typeface="Calibri"/>
              </a:rPr>
              <a:t>meses, </a:t>
            </a:r>
            <a:r>
              <a:rPr sz="1800" spc="-80" dirty="0">
                <a:latin typeface="Calibri"/>
                <a:cs typeface="Calibri"/>
              </a:rPr>
              <a:t>con </a:t>
            </a:r>
            <a:r>
              <a:rPr sz="1800" spc="-75" dirty="0">
                <a:latin typeface="Calibri"/>
                <a:cs typeface="Calibri"/>
              </a:rPr>
              <a:t>preferencia </a:t>
            </a:r>
            <a:r>
              <a:rPr sz="1800" spc="-90" dirty="0">
                <a:latin typeface="Calibri"/>
                <a:cs typeface="Calibri"/>
              </a:rPr>
              <a:t>de  </a:t>
            </a:r>
            <a:r>
              <a:rPr sz="1800" spc="-50" dirty="0">
                <a:latin typeface="Calibri"/>
                <a:cs typeface="Calibri"/>
              </a:rPr>
              <a:t>los </a:t>
            </a:r>
            <a:r>
              <a:rPr sz="1800" spc="-75" dirty="0">
                <a:latin typeface="Calibri"/>
                <a:cs typeface="Calibri"/>
              </a:rPr>
              <a:t>períodos más</a:t>
            </a:r>
            <a:r>
              <a:rPr sz="1800" spc="-114" dirty="0">
                <a:latin typeface="Calibri"/>
                <a:cs typeface="Calibri"/>
              </a:rPr>
              <a:t> </a:t>
            </a:r>
            <a:r>
              <a:rPr sz="1800" spc="-80" dirty="0">
                <a:latin typeface="Calibri"/>
                <a:cs typeface="Calibri"/>
              </a:rPr>
              <a:t>cortos.</a:t>
            </a:r>
            <a:endParaRPr sz="1800" dirty="0">
              <a:latin typeface="Calibri"/>
              <a:cs typeface="Calibri"/>
            </a:endParaRPr>
          </a:p>
          <a:p>
            <a:pPr marL="355600" indent="-342900" algn="just">
              <a:lnSpc>
                <a:spcPct val="100000"/>
              </a:lnSpc>
              <a:spcBef>
                <a:spcPts val="434"/>
              </a:spcBef>
              <a:buFont typeface="+mj-lt"/>
              <a:buAutoNum type="arabicPeriod"/>
            </a:pPr>
            <a:r>
              <a:rPr sz="1800" spc="-80" dirty="0">
                <a:solidFill>
                  <a:srgbClr val="C00000"/>
                </a:solidFill>
                <a:latin typeface="Calibri"/>
                <a:cs typeface="Calibri"/>
              </a:rPr>
              <a:t>Gente </a:t>
            </a:r>
            <a:r>
              <a:rPr sz="1800" spc="-65" dirty="0">
                <a:solidFill>
                  <a:srgbClr val="C00000"/>
                </a:solidFill>
                <a:latin typeface="Calibri"/>
                <a:cs typeface="Calibri"/>
              </a:rPr>
              <a:t>del </a:t>
            </a:r>
            <a:r>
              <a:rPr sz="1800" spc="-60" dirty="0">
                <a:solidFill>
                  <a:srgbClr val="C00000"/>
                </a:solidFill>
                <a:latin typeface="Calibri"/>
                <a:cs typeface="Calibri"/>
              </a:rPr>
              <a:t>negocio </a:t>
            </a:r>
            <a:r>
              <a:rPr sz="1800" spc="-85" dirty="0">
                <a:solidFill>
                  <a:srgbClr val="C00000"/>
                </a:solidFill>
                <a:latin typeface="Calibri"/>
                <a:cs typeface="Calibri"/>
              </a:rPr>
              <a:t>y </a:t>
            </a:r>
            <a:r>
              <a:rPr sz="1800" spc="-70" dirty="0">
                <a:solidFill>
                  <a:srgbClr val="C00000"/>
                </a:solidFill>
                <a:latin typeface="Calibri"/>
                <a:cs typeface="Calibri"/>
              </a:rPr>
              <a:t>desarrolladores </a:t>
            </a:r>
            <a:r>
              <a:rPr sz="1800" spc="-85" dirty="0">
                <a:solidFill>
                  <a:srgbClr val="C00000"/>
                </a:solidFill>
                <a:latin typeface="Calibri"/>
                <a:cs typeface="Calibri"/>
              </a:rPr>
              <a:t>deben </a:t>
            </a:r>
            <a:r>
              <a:rPr sz="1800" spc="-65" dirty="0" err="1">
                <a:solidFill>
                  <a:srgbClr val="C00000"/>
                </a:solidFill>
                <a:latin typeface="Calibri"/>
                <a:cs typeface="Calibri"/>
              </a:rPr>
              <a:t>trabajar</a:t>
            </a:r>
            <a:r>
              <a:rPr sz="1800" spc="-245" dirty="0">
                <a:solidFill>
                  <a:srgbClr val="C00000"/>
                </a:solidFill>
                <a:latin typeface="Calibri"/>
                <a:cs typeface="Calibri"/>
              </a:rPr>
              <a:t> </a:t>
            </a:r>
            <a:r>
              <a:rPr sz="1800" spc="-70" dirty="0" err="1">
                <a:solidFill>
                  <a:srgbClr val="C00000"/>
                </a:solidFill>
                <a:latin typeface="Calibri"/>
                <a:cs typeface="Calibri"/>
              </a:rPr>
              <a:t>juntos</a:t>
            </a:r>
            <a:r>
              <a:rPr lang="es-CL" dirty="0">
                <a:solidFill>
                  <a:srgbClr val="C00000"/>
                </a:solidFill>
                <a:latin typeface="Calibri"/>
                <a:cs typeface="Calibri"/>
              </a:rPr>
              <a:t> </a:t>
            </a:r>
            <a:r>
              <a:rPr lang="es-CL" sz="1800" spc="-75" dirty="0">
                <a:latin typeface="Calibri"/>
                <a:cs typeface="Calibri"/>
              </a:rPr>
              <a:t>diariamente</a:t>
            </a:r>
            <a:r>
              <a:rPr sz="1800" spc="-75" dirty="0">
                <a:latin typeface="Calibri"/>
                <a:cs typeface="Calibri"/>
              </a:rPr>
              <a:t> </a:t>
            </a:r>
            <a:r>
              <a:rPr sz="1800" spc="-85" dirty="0">
                <a:latin typeface="Calibri"/>
                <a:cs typeface="Calibri"/>
              </a:rPr>
              <a:t>durante </a:t>
            </a:r>
            <a:r>
              <a:rPr sz="1800" spc="-55" dirty="0">
                <a:latin typeface="Calibri"/>
                <a:cs typeface="Calibri"/>
              </a:rPr>
              <a:t>el</a:t>
            </a:r>
            <a:r>
              <a:rPr sz="1800" spc="-25" dirty="0">
                <a:latin typeface="Calibri"/>
                <a:cs typeface="Calibri"/>
              </a:rPr>
              <a:t> </a:t>
            </a:r>
            <a:r>
              <a:rPr sz="1800" spc="-90" dirty="0">
                <a:latin typeface="Calibri"/>
                <a:cs typeface="Calibri"/>
              </a:rPr>
              <a:t>proyecto.</a:t>
            </a:r>
            <a:endParaRPr sz="1800" dirty="0">
              <a:latin typeface="Calibri"/>
              <a:cs typeface="Calibri"/>
            </a:endParaRPr>
          </a:p>
          <a:p>
            <a:pPr marL="355600" marR="89535" indent="-342900">
              <a:lnSpc>
                <a:spcPct val="100000"/>
              </a:lnSpc>
              <a:spcBef>
                <a:spcPts val="434"/>
              </a:spcBef>
              <a:buFont typeface="+mj-lt"/>
              <a:buAutoNum type="arabicPeriod"/>
            </a:pPr>
            <a:r>
              <a:rPr sz="1800" spc="-65" dirty="0">
                <a:latin typeface="Calibri"/>
                <a:cs typeface="Calibri"/>
              </a:rPr>
              <a:t>Construir </a:t>
            </a:r>
            <a:r>
              <a:rPr sz="1800" spc="-80" dirty="0" err="1">
                <a:latin typeface="Calibri"/>
                <a:cs typeface="Calibri"/>
              </a:rPr>
              <a:t>proyectos</a:t>
            </a:r>
            <a:r>
              <a:rPr sz="1800" spc="-80" dirty="0">
                <a:latin typeface="Calibri"/>
                <a:cs typeface="Calibri"/>
              </a:rPr>
              <a:t> </a:t>
            </a:r>
            <a:r>
              <a:rPr sz="1800" spc="-90" dirty="0">
                <a:latin typeface="Calibri"/>
                <a:cs typeface="Calibri"/>
              </a:rPr>
              <a:t>en torno </a:t>
            </a:r>
            <a:r>
              <a:rPr sz="1800" spc="-30" dirty="0">
                <a:latin typeface="Calibri"/>
                <a:cs typeface="Calibri"/>
              </a:rPr>
              <a:t>a </a:t>
            </a:r>
            <a:r>
              <a:rPr sz="1800" spc="-60" dirty="0">
                <a:solidFill>
                  <a:srgbClr val="C00000"/>
                </a:solidFill>
                <a:latin typeface="Calibri"/>
                <a:cs typeface="Calibri"/>
              </a:rPr>
              <a:t>individuos </a:t>
            </a:r>
            <a:r>
              <a:rPr sz="1800" spc="-80" dirty="0">
                <a:solidFill>
                  <a:srgbClr val="C00000"/>
                </a:solidFill>
                <a:latin typeface="Calibri"/>
                <a:cs typeface="Calibri"/>
              </a:rPr>
              <a:t>motivados</a:t>
            </a:r>
            <a:r>
              <a:rPr sz="1800" spc="-80" dirty="0">
                <a:latin typeface="Calibri"/>
                <a:cs typeface="Calibri"/>
              </a:rPr>
              <a:t>. </a:t>
            </a:r>
            <a:r>
              <a:rPr sz="1800" spc="-65" dirty="0">
                <a:latin typeface="Calibri"/>
                <a:cs typeface="Calibri"/>
              </a:rPr>
              <a:t>Darles  </a:t>
            </a:r>
            <a:r>
              <a:rPr sz="1800" spc="-55" dirty="0">
                <a:latin typeface="Calibri"/>
                <a:cs typeface="Calibri"/>
              </a:rPr>
              <a:t>el </a:t>
            </a:r>
            <a:r>
              <a:rPr sz="1800" spc="-90" dirty="0">
                <a:latin typeface="Calibri"/>
                <a:cs typeface="Calibri"/>
              </a:rPr>
              <a:t>entorno </a:t>
            </a:r>
            <a:r>
              <a:rPr sz="1800" spc="-85" dirty="0">
                <a:latin typeface="Calibri"/>
                <a:cs typeface="Calibri"/>
              </a:rPr>
              <a:t>y </a:t>
            </a:r>
            <a:r>
              <a:rPr sz="1800" spc="-75" dirty="0">
                <a:latin typeface="Calibri"/>
                <a:cs typeface="Calibri"/>
              </a:rPr>
              <a:t>apoyo </a:t>
            </a:r>
            <a:r>
              <a:rPr sz="1800" spc="-90" dirty="0">
                <a:latin typeface="Calibri"/>
                <a:cs typeface="Calibri"/>
              </a:rPr>
              <a:t>que </a:t>
            </a:r>
            <a:r>
              <a:rPr sz="1800" spc="-70" dirty="0">
                <a:latin typeface="Calibri"/>
                <a:cs typeface="Calibri"/>
              </a:rPr>
              <a:t>necesiten, </a:t>
            </a:r>
            <a:r>
              <a:rPr sz="1800" spc="-85" dirty="0">
                <a:latin typeface="Calibri"/>
                <a:cs typeface="Calibri"/>
              </a:rPr>
              <a:t>y </a:t>
            </a:r>
            <a:r>
              <a:rPr sz="1800" spc="-60" dirty="0">
                <a:solidFill>
                  <a:srgbClr val="C00000"/>
                </a:solidFill>
                <a:latin typeface="Calibri"/>
                <a:cs typeface="Calibri"/>
              </a:rPr>
              <a:t>confiar </a:t>
            </a:r>
            <a:r>
              <a:rPr sz="1800" spc="-90" dirty="0">
                <a:solidFill>
                  <a:srgbClr val="C00000"/>
                </a:solidFill>
                <a:latin typeface="Calibri"/>
                <a:cs typeface="Calibri"/>
              </a:rPr>
              <a:t>en </a:t>
            </a:r>
            <a:r>
              <a:rPr sz="1800" spc="-55" dirty="0">
                <a:solidFill>
                  <a:srgbClr val="C00000"/>
                </a:solidFill>
                <a:latin typeface="Calibri"/>
                <a:cs typeface="Calibri"/>
              </a:rPr>
              <a:t>ellos </a:t>
            </a:r>
            <a:r>
              <a:rPr sz="1800" spc="-65" dirty="0">
                <a:latin typeface="Calibri"/>
                <a:cs typeface="Calibri"/>
              </a:rPr>
              <a:t>para  conseguir </a:t>
            </a:r>
            <a:r>
              <a:rPr sz="1800" spc="-75" dirty="0">
                <a:latin typeface="Calibri"/>
                <a:cs typeface="Calibri"/>
              </a:rPr>
              <a:t>hacer </a:t>
            </a:r>
            <a:r>
              <a:rPr sz="1800" spc="-55" dirty="0">
                <a:latin typeface="Calibri"/>
                <a:cs typeface="Calibri"/>
              </a:rPr>
              <a:t>el</a:t>
            </a:r>
            <a:r>
              <a:rPr sz="1800" spc="-95" dirty="0">
                <a:latin typeface="Calibri"/>
                <a:cs typeface="Calibri"/>
              </a:rPr>
              <a:t> </a:t>
            </a:r>
            <a:r>
              <a:rPr sz="1800" spc="-70" dirty="0">
                <a:latin typeface="Calibri"/>
                <a:cs typeface="Calibri"/>
              </a:rPr>
              <a:t>trabajo.</a:t>
            </a:r>
            <a:endParaRPr sz="1800" dirty="0">
              <a:latin typeface="Calibri"/>
              <a:cs typeface="Calibri"/>
            </a:endParaRPr>
          </a:p>
          <a:p>
            <a:pPr marL="355600" marR="105410" indent="-342900">
              <a:lnSpc>
                <a:spcPct val="100000"/>
              </a:lnSpc>
              <a:spcBef>
                <a:spcPts val="430"/>
              </a:spcBef>
              <a:buFont typeface="+mj-lt"/>
              <a:buAutoNum type="arabicPeriod"/>
            </a:pPr>
            <a:r>
              <a:rPr sz="1800" spc="-35" dirty="0">
                <a:latin typeface="Calibri"/>
                <a:cs typeface="Calibri"/>
              </a:rPr>
              <a:t>El </a:t>
            </a:r>
            <a:r>
              <a:rPr sz="1800" spc="-95" dirty="0">
                <a:latin typeface="Calibri"/>
                <a:cs typeface="Calibri"/>
              </a:rPr>
              <a:t>método </a:t>
            </a:r>
            <a:r>
              <a:rPr sz="1800" spc="-75" dirty="0">
                <a:latin typeface="Calibri"/>
                <a:cs typeface="Calibri"/>
              </a:rPr>
              <a:t>más </a:t>
            </a:r>
            <a:r>
              <a:rPr sz="1800" spc="-70" dirty="0">
                <a:latin typeface="Calibri"/>
                <a:cs typeface="Calibri"/>
              </a:rPr>
              <a:t>eficiente </a:t>
            </a:r>
            <a:r>
              <a:rPr sz="1800" spc="-85" dirty="0">
                <a:latin typeface="Calibri"/>
                <a:cs typeface="Calibri"/>
              </a:rPr>
              <a:t>y </a:t>
            </a:r>
            <a:r>
              <a:rPr sz="1800" spc="-65" dirty="0">
                <a:latin typeface="Calibri"/>
                <a:cs typeface="Calibri"/>
              </a:rPr>
              <a:t>efectivo para </a:t>
            </a:r>
            <a:r>
              <a:rPr sz="1800" spc="-70" dirty="0">
                <a:latin typeface="Calibri"/>
                <a:cs typeface="Calibri"/>
              </a:rPr>
              <a:t>transmitir  información </a:t>
            </a:r>
            <a:r>
              <a:rPr sz="1800" spc="-50" dirty="0">
                <a:latin typeface="Calibri"/>
                <a:cs typeface="Calibri"/>
              </a:rPr>
              <a:t>hacia </a:t>
            </a:r>
            <a:r>
              <a:rPr sz="1800" spc="-85" dirty="0">
                <a:latin typeface="Calibri"/>
                <a:cs typeface="Calibri"/>
              </a:rPr>
              <a:t>y </a:t>
            </a:r>
            <a:r>
              <a:rPr sz="1800" spc="-90" dirty="0">
                <a:latin typeface="Calibri"/>
                <a:cs typeface="Calibri"/>
              </a:rPr>
              <a:t>dentro de </a:t>
            </a:r>
            <a:r>
              <a:rPr sz="1800" spc="-80" dirty="0">
                <a:latin typeface="Calibri"/>
                <a:cs typeface="Calibri"/>
              </a:rPr>
              <a:t>un </a:t>
            </a:r>
            <a:r>
              <a:rPr sz="1800" spc="-75" dirty="0">
                <a:latin typeface="Calibri"/>
                <a:cs typeface="Calibri"/>
              </a:rPr>
              <a:t>equipo </a:t>
            </a:r>
            <a:r>
              <a:rPr sz="1800" spc="-90" dirty="0">
                <a:latin typeface="Calibri"/>
                <a:cs typeface="Calibri"/>
              </a:rPr>
              <a:t>de </a:t>
            </a:r>
            <a:r>
              <a:rPr sz="1800" spc="-70" dirty="0">
                <a:latin typeface="Calibri"/>
                <a:cs typeface="Calibri"/>
              </a:rPr>
              <a:t>desarrollo es </a:t>
            </a:r>
            <a:r>
              <a:rPr sz="1800" spc="-25" dirty="0">
                <a:latin typeface="Calibri"/>
                <a:cs typeface="Calibri"/>
              </a:rPr>
              <a:t>la  </a:t>
            </a:r>
            <a:r>
              <a:rPr sz="1800" spc="-70" dirty="0">
                <a:solidFill>
                  <a:srgbClr val="C00000"/>
                </a:solidFill>
                <a:latin typeface="Calibri"/>
                <a:cs typeface="Calibri"/>
              </a:rPr>
              <a:t>conversación</a:t>
            </a:r>
            <a:r>
              <a:rPr sz="1800" spc="35" dirty="0">
                <a:solidFill>
                  <a:srgbClr val="C00000"/>
                </a:solidFill>
                <a:latin typeface="Calibri"/>
                <a:cs typeface="Calibri"/>
              </a:rPr>
              <a:t> </a:t>
            </a:r>
            <a:r>
              <a:rPr sz="1800" spc="-50" dirty="0">
                <a:solidFill>
                  <a:srgbClr val="C00000"/>
                </a:solidFill>
                <a:latin typeface="Calibri"/>
                <a:cs typeface="Calibri"/>
              </a:rPr>
              <a:t>cara-a-cara.</a:t>
            </a:r>
            <a:endParaRPr sz="1800" dirty="0">
              <a:latin typeface="Calibri"/>
              <a:cs typeface="Calibri"/>
            </a:endParaRPr>
          </a:p>
        </p:txBody>
      </p:sp>
      <p:sp>
        <p:nvSpPr>
          <p:cNvPr id="27" name="object 10"/>
          <p:cNvSpPr txBox="1"/>
          <p:nvPr/>
        </p:nvSpPr>
        <p:spPr>
          <a:xfrm>
            <a:off x="6955663" y="1207770"/>
            <a:ext cx="4811395" cy="4424288"/>
          </a:xfrm>
          <a:prstGeom prst="rect">
            <a:avLst/>
          </a:prstGeom>
        </p:spPr>
        <p:txBody>
          <a:bodyPr vert="horz" wrap="square" lIns="0" tIns="12700" rIns="0" bIns="0" rtlCol="0">
            <a:spAutoFit/>
          </a:bodyPr>
          <a:lstStyle/>
          <a:p>
            <a:pPr marL="355600" indent="-342900">
              <a:lnSpc>
                <a:spcPct val="100000"/>
              </a:lnSpc>
              <a:spcBef>
                <a:spcPts val="100"/>
              </a:spcBef>
              <a:buFont typeface="+mj-lt"/>
              <a:buAutoNum type="arabicPeriod" startAt="7"/>
            </a:pPr>
            <a:r>
              <a:rPr sz="1800" spc="-70" dirty="0">
                <a:solidFill>
                  <a:srgbClr val="C00000"/>
                </a:solidFill>
                <a:latin typeface="Calibri"/>
                <a:cs typeface="Calibri"/>
              </a:rPr>
              <a:t>Software funcionando </a:t>
            </a:r>
            <a:r>
              <a:rPr sz="1800" spc="-70" dirty="0">
                <a:latin typeface="Calibri"/>
                <a:cs typeface="Calibri"/>
              </a:rPr>
              <a:t>es </a:t>
            </a:r>
            <a:r>
              <a:rPr sz="1800" spc="-25" dirty="0">
                <a:latin typeface="Calibri"/>
                <a:cs typeface="Calibri"/>
              </a:rPr>
              <a:t>la </a:t>
            </a:r>
            <a:r>
              <a:rPr sz="1800" spc="-75" dirty="0">
                <a:latin typeface="Calibri"/>
                <a:cs typeface="Calibri"/>
              </a:rPr>
              <a:t>medida </a:t>
            </a:r>
            <a:r>
              <a:rPr sz="1800" spc="-60" dirty="0">
                <a:latin typeface="Calibri"/>
                <a:cs typeface="Calibri"/>
              </a:rPr>
              <a:t>principal</a:t>
            </a:r>
            <a:r>
              <a:rPr sz="1800" spc="-150" dirty="0">
                <a:latin typeface="Calibri"/>
                <a:cs typeface="Calibri"/>
              </a:rPr>
              <a:t> </a:t>
            </a:r>
            <a:r>
              <a:rPr sz="1800" spc="-90" dirty="0">
                <a:latin typeface="Calibri"/>
                <a:cs typeface="Calibri"/>
              </a:rPr>
              <a:t>de</a:t>
            </a:r>
            <a:r>
              <a:rPr lang="es-CL" dirty="0">
                <a:latin typeface="Calibri"/>
                <a:cs typeface="Calibri"/>
              </a:rPr>
              <a:t> </a:t>
            </a:r>
            <a:r>
              <a:rPr sz="1800" spc="-75" dirty="0" err="1">
                <a:latin typeface="Calibri"/>
                <a:cs typeface="Calibri"/>
              </a:rPr>
              <a:t>avance</a:t>
            </a:r>
            <a:r>
              <a:rPr sz="1800" spc="-75" dirty="0">
                <a:latin typeface="Calibri"/>
                <a:cs typeface="Calibri"/>
              </a:rPr>
              <a:t>.</a:t>
            </a:r>
            <a:endParaRPr sz="1800" dirty="0">
              <a:latin typeface="Calibri"/>
              <a:cs typeface="Calibri"/>
            </a:endParaRPr>
          </a:p>
          <a:p>
            <a:pPr marL="355600" marR="13335" indent="-342900">
              <a:lnSpc>
                <a:spcPct val="100000"/>
              </a:lnSpc>
              <a:spcBef>
                <a:spcPts val="434"/>
              </a:spcBef>
              <a:buFont typeface="+mj-lt"/>
              <a:buAutoNum type="arabicPeriod" startAt="7"/>
            </a:pPr>
            <a:r>
              <a:rPr sz="1800" spc="-50" dirty="0">
                <a:latin typeface="Calibri"/>
                <a:cs typeface="Calibri"/>
              </a:rPr>
              <a:t>Los </a:t>
            </a:r>
            <a:r>
              <a:rPr sz="1800" spc="-75" dirty="0">
                <a:latin typeface="Calibri"/>
                <a:cs typeface="Calibri"/>
              </a:rPr>
              <a:t>procesos </a:t>
            </a:r>
            <a:r>
              <a:rPr sz="1800" spc="-35" dirty="0">
                <a:latin typeface="Calibri"/>
                <a:cs typeface="Calibri"/>
              </a:rPr>
              <a:t>ágiles </a:t>
            </a:r>
            <a:r>
              <a:rPr sz="1800" spc="-90" dirty="0">
                <a:latin typeface="Calibri"/>
                <a:cs typeface="Calibri"/>
              </a:rPr>
              <a:t>promueven </a:t>
            </a:r>
            <a:r>
              <a:rPr sz="1800" spc="-55" dirty="0">
                <a:latin typeface="Calibri"/>
                <a:cs typeface="Calibri"/>
              </a:rPr>
              <a:t>el </a:t>
            </a:r>
            <a:r>
              <a:rPr sz="1800" spc="-70" dirty="0">
                <a:solidFill>
                  <a:srgbClr val="C00000"/>
                </a:solidFill>
                <a:latin typeface="Calibri"/>
                <a:cs typeface="Calibri"/>
              </a:rPr>
              <a:t>desarrollo sostenible</a:t>
            </a:r>
            <a:r>
              <a:rPr sz="1800" spc="-70" dirty="0">
                <a:latin typeface="Calibri"/>
                <a:cs typeface="Calibri"/>
              </a:rPr>
              <a:t>.  </a:t>
            </a:r>
            <a:r>
              <a:rPr sz="1800" spc="-50" dirty="0">
                <a:latin typeface="Calibri"/>
                <a:cs typeface="Calibri"/>
              </a:rPr>
              <a:t>Los </a:t>
            </a:r>
            <a:r>
              <a:rPr sz="1800" spc="-90" dirty="0">
                <a:latin typeface="Calibri"/>
                <a:cs typeface="Calibri"/>
              </a:rPr>
              <a:t>promotores, </a:t>
            </a:r>
            <a:r>
              <a:rPr sz="1800" spc="-70" dirty="0">
                <a:latin typeface="Calibri"/>
                <a:cs typeface="Calibri"/>
              </a:rPr>
              <a:t>desarrolladores, </a:t>
            </a:r>
            <a:r>
              <a:rPr sz="1800" spc="-85" dirty="0">
                <a:latin typeface="Calibri"/>
                <a:cs typeface="Calibri"/>
              </a:rPr>
              <a:t>y </a:t>
            </a:r>
            <a:r>
              <a:rPr sz="1800" spc="-65" dirty="0">
                <a:latin typeface="Calibri"/>
                <a:cs typeface="Calibri"/>
              </a:rPr>
              <a:t>usuarios </a:t>
            </a:r>
            <a:r>
              <a:rPr sz="1800" spc="-75" dirty="0">
                <a:latin typeface="Calibri"/>
                <a:cs typeface="Calibri"/>
              </a:rPr>
              <a:t>deberían  </a:t>
            </a:r>
            <a:r>
              <a:rPr sz="1800" spc="-80" dirty="0">
                <a:latin typeface="Calibri"/>
                <a:cs typeface="Calibri"/>
              </a:rPr>
              <a:t>ser </a:t>
            </a:r>
            <a:r>
              <a:rPr sz="1800" spc="-60" dirty="0">
                <a:latin typeface="Calibri"/>
                <a:cs typeface="Calibri"/>
              </a:rPr>
              <a:t>capaces </a:t>
            </a:r>
            <a:r>
              <a:rPr sz="1800" spc="-90" dirty="0">
                <a:latin typeface="Calibri"/>
                <a:cs typeface="Calibri"/>
              </a:rPr>
              <a:t>de mantener </a:t>
            </a:r>
            <a:r>
              <a:rPr sz="1800" spc="-65" dirty="0">
                <a:latin typeface="Calibri"/>
                <a:cs typeface="Calibri"/>
              </a:rPr>
              <a:t>una </a:t>
            </a:r>
            <a:r>
              <a:rPr sz="1800" spc="-45" dirty="0">
                <a:latin typeface="Calibri"/>
                <a:cs typeface="Calibri"/>
              </a:rPr>
              <a:t>paz </a:t>
            </a:r>
            <a:r>
              <a:rPr sz="1800" spc="-75" dirty="0">
                <a:latin typeface="Calibri"/>
                <a:cs typeface="Calibri"/>
              </a:rPr>
              <a:t>constante</a:t>
            </a:r>
            <a:r>
              <a:rPr sz="1800" spc="70" dirty="0">
                <a:latin typeface="Calibri"/>
                <a:cs typeface="Calibri"/>
              </a:rPr>
              <a:t> </a:t>
            </a:r>
            <a:r>
              <a:rPr sz="1800" spc="-55" dirty="0">
                <a:latin typeface="Calibri"/>
                <a:cs typeface="Calibri"/>
              </a:rPr>
              <a:t>indefinida.</a:t>
            </a:r>
            <a:endParaRPr sz="1800" dirty="0">
              <a:latin typeface="Calibri"/>
              <a:cs typeface="Calibri"/>
            </a:endParaRPr>
          </a:p>
          <a:p>
            <a:pPr marL="355600" indent="-342900">
              <a:lnSpc>
                <a:spcPct val="100000"/>
              </a:lnSpc>
              <a:spcBef>
                <a:spcPts val="430"/>
              </a:spcBef>
              <a:buFont typeface="+mj-lt"/>
              <a:buAutoNum type="arabicPeriod" startAt="7"/>
            </a:pPr>
            <a:r>
              <a:rPr sz="1800" spc="-30" dirty="0">
                <a:latin typeface="Calibri"/>
                <a:cs typeface="Calibri"/>
              </a:rPr>
              <a:t>La </a:t>
            </a:r>
            <a:r>
              <a:rPr sz="1800" spc="-70" dirty="0">
                <a:latin typeface="Calibri"/>
                <a:cs typeface="Calibri"/>
              </a:rPr>
              <a:t>atención </a:t>
            </a:r>
            <a:r>
              <a:rPr sz="1800" spc="-65" dirty="0">
                <a:latin typeface="Calibri"/>
                <a:cs typeface="Calibri"/>
              </a:rPr>
              <a:t>continua </a:t>
            </a:r>
            <a:r>
              <a:rPr sz="1800" spc="-30" dirty="0">
                <a:latin typeface="Calibri"/>
                <a:cs typeface="Calibri"/>
              </a:rPr>
              <a:t>a </a:t>
            </a:r>
            <a:r>
              <a:rPr sz="1800" spc="-25" dirty="0">
                <a:latin typeface="Calibri"/>
                <a:cs typeface="Calibri"/>
              </a:rPr>
              <a:t>la </a:t>
            </a:r>
            <a:r>
              <a:rPr sz="1800" spc="-60" dirty="0">
                <a:solidFill>
                  <a:srgbClr val="C00000"/>
                </a:solidFill>
                <a:latin typeface="Calibri"/>
                <a:cs typeface="Calibri"/>
              </a:rPr>
              <a:t>excelencia </a:t>
            </a:r>
            <a:r>
              <a:rPr sz="1800" spc="-65" dirty="0">
                <a:solidFill>
                  <a:srgbClr val="C00000"/>
                </a:solidFill>
                <a:latin typeface="Calibri"/>
                <a:cs typeface="Calibri"/>
              </a:rPr>
              <a:t>técnica</a:t>
            </a:r>
            <a:r>
              <a:rPr sz="1800" spc="-260" dirty="0">
                <a:solidFill>
                  <a:srgbClr val="C00000"/>
                </a:solidFill>
                <a:latin typeface="Calibri"/>
                <a:cs typeface="Calibri"/>
              </a:rPr>
              <a:t> </a:t>
            </a:r>
            <a:r>
              <a:rPr sz="1800" spc="-85" dirty="0">
                <a:solidFill>
                  <a:srgbClr val="C00000"/>
                </a:solidFill>
                <a:latin typeface="Calibri"/>
                <a:cs typeface="Calibri"/>
              </a:rPr>
              <a:t>y </a:t>
            </a:r>
            <a:r>
              <a:rPr sz="1800" spc="-55" dirty="0" err="1">
                <a:solidFill>
                  <a:srgbClr val="C00000"/>
                </a:solidFill>
                <a:latin typeface="Calibri"/>
                <a:cs typeface="Calibri"/>
              </a:rPr>
              <a:t>el</a:t>
            </a:r>
            <a:r>
              <a:rPr sz="1800" spc="-55" dirty="0">
                <a:solidFill>
                  <a:srgbClr val="C00000"/>
                </a:solidFill>
                <a:latin typeface="Calibri"/>
                <a:cs typeface="Calibri"/>
              </a:rPr>
              <a:t> </a:t>
            </a:r>
            <a:r>
              <a:rPr sz="1800" spc="-85" dirty="0" err="1">
                <a:solidFill>
                  <a:srgbClr val="C00000"/>
                </a:solidFill>
                <a:latin typeface="Calibri"/>
                <a:cs typeface="Calibri"/>
              </a:rPr>
              <a:t>buen</a:t>
            </a:r>
            <a:r>
              <a:rPr lang="es-CL" sz="1800" spc="-85" dirty="0">
                <a:solidFill>
                  <a:srgbClr val="C00000"/>
                </a:solidFill>
                <a:latin typeface="Calibri"/>
                <a:cs typeface="Calibri"/>
              </a:rPr>
              <a:t> </a:t>
            </a:r>
            <a:r>
              <a:rPr sz="1800" spc="-70" dirty="0" err="1">
                <a:solidFill>
                  <a:srgbClr val="C00000"/>
                </a:solidFill>
                <a:latin typeface="Calibri"/>
                <a:cs typeface="Calibri"/>
              </a:rPr>
              <a:t>diseño</a:t>
            </a:r>
            <a:r>
              <a:rPr sz="1800" spc="-70" dirty="0">
                <a:solidFill>
                  <a:srgbClr val="C00000"/>
                </a:solidFill>
                <a:latin typeface="Calibri"/>
                <a:cs typeface="Calibri"/>
              </a:rPr>
              <a:t> </a:t>
            </a:r>
            <a:r>
              <a:rPr sz="1800" spc="-85" dirty="0">
                <a:latin typeface="Calibri"/>
                <a:cs typeface="Calibri"/>
              </a:rPr>
              <a:t>mejora </a:t>
            </a:r>
            <a:r>
              <a:rPr sz="1800" spc="-25" dirty="0">
                <a:latin typeface="Calibri"/>
                <a:cs typeface="Calibri"/>
              </a:rPr>
              <a:t>la</a:t>
            </a:r>
            <a:r>
              <a:rPr sz="1800" spc="-75" dirty="0">
                <a:latin typeface="Calibri"/>
                <a:cs typeface="Calibri"/>
              </a:rPr>
              <a:t> </a:t>
            </a:r>
            <a:r>
              <a:rPr sz="1800" spc="-35" dirty="0">
                <a:latin typeface="Calibri"/>
                <a:cs typeface="Calibri"/>
              </a:rPr>
              <a:t>agilidad.</a:t>
            </a:r>
            <a:endParaRPr sz="1800" dirty="0">
              <a:latin typeface="Calibri"/>
              <a:cs typeface="Calibri"/>
            </a:endParaRPr>
          </a:p>
          <a:p>
            <a:pPr marL="355600" marR="673735" indent="-342900">
              <a:lnSpc>
                <a:spcPct val="100000"/>
              </a:lnSpc>
              <a:spcBef>
                <a:spcPts val="434"/>
              </a:spcBef>
              <a:buFont typeface="+mj-lt"/>
              <a:buAutoNum type="arabicPeriod" startAt="7"/>
            </a:pPr>
            <a:r>
              <a:rPr sz="1800" spc="-50" dirty="0">
                <a:solidFill>
                  <a:srgbClr val="C00000"/>
                </a:solidFill>
                <a:latin typeface="Calibri"/>
                <a:cs typeface="Calibri"/>
              </a:rPr>
              <a:t>Simplicidad </a:t>
            </a:r>
            <a:r>
              <a:rPr sz="1800" spc="-55" dirty="0">
                <a:latin typeface="Calibri"/>
                <a:cs typeface="Calibri"/>
              </a:rPr>
              <a:t>el </a:t>
            </a:r>
            <a:r>
              <a:rPr sz="1800" spc="-75" dirty="0">
                <a:latin typeface="Calibri"/>
                <a:cs typeface="Calibri"/>
              </a:rPr>
              <a:t>arte </a:t>
            </a:r>
            <a:r>
              <a:rPr sz="1800" spc="-90" dirty="0">
                <a:latin typeface="Calibri"/>
                <a:cs typeface="Calibri"/>
              </a:rPr>
              <a:t>de </a:t>
            </a:r>
            <a:r>
              <a:rPr sz="1800" spc="-55" dirty="0">
                <a:latin typeface="Calibri"/>
                <a:cs typeface="Calibri"/>
              </a:rPr>
              <a:t>maximizar </a:t>
            </a:r>
            <a:r>
              <a:rPr sz="1800" spc="-25" dirty="0">
                <a:latin typeface="Calibri"/>
                <a:cs typeface="Calibri"/>
              </a:rPr>
              <a:t>la </a:t>
            </a:r>
            <a:r>
              <a:rPr sz="1800" spc="-55" dirty="0">
                <a:latin typeface="Calibri"/>
                <a:cs typeface="Calibri"/>
              </a:rPr>
              <a:t>cantidad </a:t>
            </a:r>
            <a:r>
              <a:rPr sz="1800" spc="-90" dirty="0">
                <a:latin typeface="Calibri"/>
                <a:cs typeface="Calibri"/>
              </a:rPr>
              <a:t>de  </a:t>
            </a:r>
            <a:r>
              <a:rPr sz="1800" spc="-65" dirty="0">
                <a:latin typeface="Calibri"/>
                <a:cs typeface="Calibri"/>
              </a:rPr>
              <a:t>trabajo </a:t>
            </a:r>
            <a:r>
              <a:rPr sz="1800" spc="-80" dirty="0">
                <a:latin typeface="Calibri"/>
                <a:cs typeface="Calibri"/>
              </a:rPr>
              <a:t>NO hecho </a:t>
            </a:r>
            <a:r>
              <a:rPr sz="1800" dirty="0">
                <a:latin typeface="Calibri"/>
                <a:cs typeface="Calibri"/>
              </a:rPr>
              <a:t>– </a:t>
            </a:r>
            <a:r>
              <a:rPr sz="1800" spc="-70" dirty="0">
                <a:latin typeface="Calibri"/>
                <a:cs typeface="Calibri"/>
              </a:rPr>
              <a:t>es</a:t>
            </a:r>
            <a:r>
              <a:rPr sz="1800" spc="25" dirty="0">
                <a:latin typeface="Calibri"/>
                <a:cs typeface="Calibri"/>
              </a:rPr>
              <a:t> </a:t>
            </a:r>
            <a:r>
              <a:rPr sz="1800" spc="-55" dirty="0">
                <a:latin typeface="Calibri"/>
                <a:cs typeface="Calibri"/>
              </a:rPr>
              <a:t>esencial.</a:t>
            </a:r>
            <a:endParaRPr sz="1800" dirty="0">
              <a:latin typeface="Calibri"/>
              <a:cs typeface="Calibri"/>
            </a:endParaRPr>
          </a:p>
          <a:p>
            <a:pPr marL="355600" indent="-342900">
              <a:lnSpc>
                <a:spcPct val="100000"/>
              </a:lnSpc>
              <a:spcBef>
                <a:spcPts val="430"/>
              </a:spcBef>
              <a:buFont typeface="+mj-lt"/>
              <a:buAutoNum type="arabicPeriod" startAt="7"/>
            </a:pPr>
            <a:r>
              <a:rPr sz="1800" spc="-30" dirty="0">
                <a:latin typeface="Calibri"/>
                <a:cs typeface="Calibri"/>
              </a:rPr>
              <a:t>La </a:t>
            </a:r>
            <a:r>
              <a:rPr sz="1800" spc="-85" dirty="0">
                <a:latin typeface="Calibri"/>
                <a:cs typeface="Calibri"/>
              </a:rPr>
              <a:t>mejores </a:t>
            </a:r>
            <a:r>
              <a:rPr sz="1800" spc="-70" dirty="0">
                <a:latin typeface="Calibri"/>
                <a:cs typeface="Calibri"/>
              </a:rPr>
              <a:t>arquitecturas, requisitos, </a:t>
            </a:r>
            <a:r>
              <a:rPr sz="1800" spc="-85" dirty="0">
                <a:latin typeface="Calibri"/>
                <a:cs typeface="Calibri"/>
              </a:rPr>
              <a:t>y </a:t>
            </a:r>
            <a:r>
              <a:rPr sz="1800" spc="-65" dirty="0" err="1">
                <a:latin typeface="Calibri"/>
                <a:cs typeface="Calibri"/>
              </a:rPr>
              <a:t>diseños</a:t>
            </a:r>
            <a:r>
              <a:rPr sz="1800" spc="-85" dirty="0">
                <a:latin typeface="Calibri"/>
                <a:cs typeface="Calibri"/>
              </a:rPr>
              <a:t> </a:t>
            </a:r>
            <a:r>
              <a:rPr sz="1800" spc="-85" dirty="0" err="1">
                <a:latin typeface="Calibri"/>
                <a:cs typeface="Calibri"/>
              </a:rPr>
              <a:t>emergen</a:t>
            </a:r>
            <a:r>
              <a:rPr lang="es-CL" spc="-85" dirty="0">
                <a:latin typeface="Calibri"/>
                <a:cs typeface="Calibri"/>
              </a:rPr>
              <a:t> </a:t>
            </a:r>
            <a:r>
              <a:rPr sz="1800" spc="-80" dirty="0" err="1">
                <a:latin typeface="Calibri"/>
                <a:cs typeface="Calibri"/>
              </a:rPr>
              <a:t>desde</a:t>
            </a:r>
            <a:r>
              <a:rPr sz="1800" spc="-80" dirty="0">
                <a:latin typeface="Calibri"/>
                <a:cs typeface="Calibri"/>
              </a:rPr>
              <a:t> </a:t>
            </a:r>
            <a:r>
              <a:rPr sz="1800" spc="-70" dirty="0">
                <a:latin typeface="Calibri"/>
                <a:cs typeface="Calibri"/>
              </a:rPr>
              <a:t>equipos</a:t>
            </a:r>
            <a:r>
              <a:rPr sz="1800" spc="-210" dirty="0">
                <a:latin typeface="Calibri"/>
                <a:cs typeface="Calibri"/>
              </a:rPr>
              <a:t> </a:t>
            </a:r>
            <a:r>
              <a:rPr sz="1800" spc="-60" dirty="0">
                <a:solidFill>
                  <a:srgbClr val="C00000"/>
                </a:solidFill>
                <a:latin typeface="Calibri"/>
                <a:cs typeface="Calibri"/>
              </a:rPr>
              <a:t>auto-organizados</a:t>
            </a:r>
            <a:r>
              <a:rPr sz="1800" spc="-60" dirty="0">
                <a:latin typeface="Calibri"/>
                <a:cs typeface="Calibri"/>
              </a:rPr>
              <a:t>.</a:t>
            </a:r>
            <a:endParaRPr sz="1800" dirty="0">
              <a:latin typeface="Calibri"/>
              <a:cs typeface="Calibri"/>
            </a:endParaRPr>
          </a:p>
          <a:p>
            <a:pPr marL="355600" marR="59055" indent="-342900">
              <a:lnSpc>
                <a:spcPct val="100000"/>
              </a:lnSpc>
              <a:spcBef>
                <a:spcPts val="434"/>
              </a:spcBef>
              <a:buFont typeface="+mj-lt"/>
              <a:buAutoNum type="arabicPeriod" startAt="7"/>
            </a:pPr>
            <a:r>
              <a:rPr sz="1800" spc="-10" dirty="0">
                <a:latin typeface="Calibri"/>
                <a:cs typeface="Calibri"/>
              </a:rPr>
              <a:t>A </a:t>
            </a:r>
            <a:r>
              <a:rPr sz="1800" spc="-65" dirty="0">
                <a:latin typeface="Calibri"/>
                <a:cs typeface="Calibri"/>
              </a:rPr>
              <a:t>intervalos regulares, </a:t>
            </a:r>
            <a:r>
              <a:rPr sz="1800" spc="-55" dirty="0">
                <a:latin typeface="Calibri"/>
                <a:cs typeface="Calibri"/>
              </a:rPr>
              <a:t>el </a:t>
            </a:r>
            <a:r>
              <a:rPr sz="1800" spc="-75" dirty="0">
                <a:latin typeface="Calibri"/>
                <a:cs typeface="Calibri"/>
              </a:rPr>
              <a:t>equipo </a:t>
            </a:r>
            <a:r>
              <a:rPr sz="1800" spc="-60" dirty="0">
                <a:solidFill>
                  <a:srgbClr val="C00000"/>
                </a:solidFill>
                <a:latin typeface="Calibri"/>
                <a:cs typeface="Calibri"/>
              </a:rPr>
              <a:t>reflexiona </a:t>
            </a:r>
            <a:r>
              <a:rPr sz="1800" spc="-70" dirty="0">
                <a:solidFill>
                  <a:srgbClr val="C00000"/>
                </a:solidFill>
                <a:latin typeface="Calibri"/>
                <a:cs typeface="Calibri"/>
              </a:rPr>
              <a:t>acerca </a:t>
            </a:r>
            <a:r>
              <a:rPr sz="1800" spc="-90" dirty="0">
                <a:solidFill>
                  <a:srgbClr val="C00000"/>
                </a:solidFill>
                <a:latin typeface="Calibri"/>
                <a:cs typeface="Calibri"/>
              </a:rPr>
              <a:t>de  </a:t>
            </a:r>
            <a:r>
              <a:rPr sz="1800" spc="-95" dirty="0">
                <a:solidFill>
                  <a:srgbClr val="C00000"/>
                </a:solidFill>
                <a:latin typeface="Calibri"/>
                <a:cs typeface="Calibri"/>
              </a:rPr>
              <a:t>cómo </a:t>
            </a:r>
            <a:r>
              <a:rPr sz="1800" spc="-40" dirty="0">
                <a:solidFill>
                  <a:srgbClr val="C00000"/>
                </a:solidFill>
                <a:latin typeface="Calibri"/>
                <a:cs typeface="Calibri"/>
              </a:rPr>
              <a:t>llegar </a:t>
            </a:r>
            <a:r>
              <a:rPr sz="1800" spc="-30" dirty="0">
                <a:solidFill>
                  <a:srgbClr val="C00000"/>
                </a:solidFill>
                <a:latin typeface="Calibri"/>
                <a:cs typeface="Calibri"/>
              </a:rPr>
              <a:t>a </a:t>
            </a:r>
            <a:r>
              <a:rPr sz="1800" spc="-80" dirty="0">
                <a:solidFill>
                  <a:srgbClr val="C00000"/>
                </a:solidFill>
                <a:latin typeface="Calibri"/>
                <a:cs typeface="Calibri"/>
              </a:rPr>
              <a:t>ser </a:t>
            </a:r>
            <a:r>
              <a:rPr sz="1800" spc="-75" dirty="0">
                <a:solidFill>
                  <a:srgbClr val="C00000"/>
                </a:solidFill>
                <a:latin typeface="Calibri"/>
                <a:cs typeface="Calibri"/>
              </a:rPr>
              <a:t>más </a:t>
            </a:r>
            <a:r>
              <a:rPr sz="1800" spc="-70" dirty="0">
                <a:solidFill>
                  <a:srgbClr val="C00000"/>
                </a:solidFill>
                <a:latin typeface="Calibri"/>
                <a:cs typeface="Calibri"/>
              </a:rPr>
              <a:t>efectivo</a:t>
            </a:r>
            <a:r>
              <a:rPr sz="1800" spc="-70" dirty="0">
                <a:latin typeface="Calibri"/>
                <a:cs typeface="Calibri"/>
              </a:rPr>
              <a:t>, </a:t>
            </a:r>
            <a:r>
              <a:rPr sz="1800" spc="-80" dirty="0">
                <a:latin typeface="Calibri"/>
                <a:cs typeface="Calibri"/>
              </a:rPr>
              <a:t>entonces </a:t>
            </a:r>
            <a:r>
              <a:rPr sz="1800" spc="-40" dirty="0">
                <a:latin typeface="Calibri"/>
                <a:cs typeface="Calibri"/>
              </a:rPr>
              <a:t>afina </a:t>
            </a:r>
            <a:r>
              <a:rPr sz="1800" spc="-85" dirty="0">
                <a:latin typeface="Calibri"/>
                <a:cs typeface="Calibri"/>
              </a:rPr>
              <a:t>y </a:t>
            </a:r>
            <a:r>
              <a:rPr sz="1800" spc="-55" dirty="0">
                <a:latin typeface="Calibri"/>
                <a:cs typeface="Calibri"/>
              </a:rPr>
              <a:t>ajusta  </a:t>
            </a:r>
            <a:r>
              <a:rPr sz="1800" spc="-65" dirty="0">
                <a:latin typeface="Calibri"/>
                <a:cs typeface="Calibri"/>
              </a:rPr>
              <a:t>su </a:t>
            </a:r>
            <a:r>
              <a:rPr sz="1800" spc="-85" dirty="0">
                <a:latin typeface="Calibri"/>
                <a:cs typeface="Calibri"/>
              </a:rPr>
              <a:t>comportamiento </a:t>
            </a:r>
            <a:r>
              <a:rPr sz="1800" spc="-60" dirty="0">
                <a:latin typeface="Calibri"/>
                <a:cs typeface="Calibri"/>
              </a:rPr>
              <a:t>según</a:t>
            </a:r>
            <a:r>
              <a:rPr sz="1800" spc="-65" dirty="0">
                <a:latin typeface="Calibri"/>
                <a:cs typeface="Calibri"/>
              </a:rPr>
              <a:t> </a:t>
            </a:r>
            <a:r>
              <a:rPr sz="1800" spc="-80" dirty="0">
                <a:latin typeface="Calibri"/>
                <a:cs typeface="Calibri"/>
              </a:rPr>
              <a:t>esto.</a:t>
            </a:r>
            <a:endParaRPr sz="1800" dirty="0">
              <a:latin typeface="Calibri"/>
              <a:cs typeface="Calibri"/>
            </a:endParaRPr>
          </a:p>
        </p:txBody>
      </p:sp>
      <p:sp>
        <p:nvSpPr>
          <p:cNvPr id="28" name="object 12">
            <a:extLst>
              <a:ext uri="{C183D7F6-B498-43B3-948B-1728B52AA6E4}">
                <adec:decorative xmlns:adec="http://schemas.microsoft.com/office/drawing/2017/decorative" val="1"/>
              </a:ext>
            </a:extLst>
          </p:cNvPr>
          <p:cNvSpPr/>
          <p:nvPr/>
        </p:nvSpPr>
        <p:spPr>
          <a:xfrm>
            <a:off x="553212" y="1187197"/>
            <a:ext cx="5775960" cy="5101844"/>
          </a:xfrm>
          <a:custGeom>
            <a:avLst/>
            <a:gdLst/>
            <a:ahLst/>
            <a:cxnLst/>
            <a:rect l="l" t="t" r="r" b="b"/>
            <a:pathLst>
              <a:path w="5775960" h="5314315">
                <a:moveTo>
                  <a:pt x="0" y="5314188"/>
                </a:moveTo>
                <a:lnTo>
                  <a:pt x="5775960" y="5314188"/>
                </a:lnTo>
                <a:lnTo>
                  <a:pt x="5775960" y="0"/>
                </a:lnTo>
                <a:lnTo>
                  <a:pt x="0" y="0"/>
                </a:lnTo>
                <a:lnTo>
                  <a:pt x="0" y="5314188"/>
                </a:lnTo>
                <a:close/>
              </a:path>
            </a:pathLst>
          </a:custGeom>
          <a:ln w="12192">
            <a:solidFill>
              <a:srgbClr val="001F5F"/>
            </a:solidFill>
          </a:ln>
        </p:spPr>
        <p:txBody>
          <a:bodyPr wrap="square" lIns="0" tIns="0" rIns="0" bIns="0" rtlCol="0"/>
          <a:lstStyle/>
          <a:p>
            <a:endParaRPr dirty="0"/>
          </a:p>
        </p:txBody>
      </p:sp>
    </p:spTree>
    <p:extLst>
      <p:ext uri="{BB962C8B-B14F-4D97-AF65-F5344CB8AC3E}">
        <p14:creationId xmlns:p14="http://schemas.microsoft.com/office/powerpoint/2010/main" val="1327408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29F8008-9B9C-20B3-5BD6-B2F9F609E702}"/>
              </a:ext>
            </a:extLst>
          </p:cNvPr>
          <p:cNvSpPr>
            <a:spLocks noGrp="1"/>
          </p:cNvSpPr>
          <p:nvPr>
            <p:ph type="title" idx="4294967295"/>
          </p:nvPr>
        </p:nvSpPr>
        <p:spPr>
          <a:xfrm>
            <a:off x="838200" y="103647"/>
            <a:ext cx="10515600" cy="1325563"/>
          </a:xfrm>
        </p:spPr>
        <p:txBody>
          <a:bodyPr/>
          <a:lstStyle/>
          <a:p>
            <a:r>
              <a:rPr lang="es-CL" dirty="0"/>
              <a:t>Ejemplos de gestión de proyectos ágiles</a:t>
            </a:r>
          </a:p>
        </p:txBody>
      </p:sp>
      <p:pic>
        <p:nvPicPr>
          <p:cNvPr id="41" name="Imagen 40" descr="La imagen muestra un gráfico que representa diferentes metodologías ágiles. Tiene un círculo central etiquetado como “Metodología Ágil” con cinco líneas que se ramifican hacia círculos más pequeños, cada uno representando un método ágil específico. Los métodos listados son: 01 Kanban, 02 Scrum, 03 Extreme Programming, 04 Crystal y 05 Dynamic Systems Development Method. Cada método está acompañado por un icono que visualmente representa el concepto; por ejemplo, el círculo de Scrum tiene un icono de dos personas con burbujas de diálogo y un tablero con notas adhesivas. Esta imagen es relevante para quienes están interesados en el desarrollo de software o la gestión de proyectos, ya que categoriza y organiza visualmente diversas prácticas ágiles ampliamente utilizadas en estos campo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689" y="1479857"/>
            <a:ext cx="6394655" cy="4263103"/>
          </a:xfrm>
          <a:prstGeom prst="rect">
            <a:avLst/>
          </a:prstGeom>
        </p:spPr>
      </p:pic>
      <p:pic>
        <p:nvPicPr>
          <p:cNvPr id="4" name="Imagen 3" descr="La imagen muestra un gráfico circular con varios segmentos que representan diferentes metodologías de gestión de proyectos utilizadas en una encuesta. El segmento más grande, que ocupa el 66% del gráfico, está etiquetado como “Scrum”. Otras metodologías mostradas incluyen “Kanban” con un 6%, “ScrumBan” también con un 6%, “Scrum / XP Hybrid” con un 4%, “Iterative” con un 4%, “Extreme Programming (XP)” con un 1% y “Lean Startup” con un 5%. También hay un segmento para “Otras” metodologías que representa un 5% y un segmento etiquetado como “No lo sé” que representa un 2%. Esta imagen es relevante, ya que proporciona información sobre la popularidad y la frecuencia de uso de diferentes enfoques de gestión de proyectos dentro de un grupo o industria determinados."/>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84568" y="1378564"/>
            <a:ext cx="5563079" cy="4708013"/>
          </a:xfrm>
          <a:prstGeom prst="rect">
            <a:avLst/>
          </a:prstGeom>
        </p:spPr>
      </p:pic>
    </p:spTree>
    <p:extLst>
      <p:ext uri="{BB962C8B-B14F-4D97-AF65-F5344CB8AC3E}">
        <p14:creationId xmlns:p14="http://schemas.microsoft.com/office/powerpoint/2010/main" val="23848025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ADDA3FC-36B2-5E48-53A8-51083BBEE302}"/>
              </a:ext>
            </a:extLst>
          </p:cNvPr>
          <p:cNvSpPr>
            <a:spLocks noGrp="1"/>
          </p:cNvSpPr>
          <p:nvPr>
            <p:ph type="title"/>
          </p:nvPr>
        </p:nvSpPr>
        <p:spPr>
          <a:xfrm>
            <a:off x="1069485" y="2562501"/>
            <a:ext cx="3570609" cy="1306054"/>
          </a:xfrm>
        </p:spPr>
        <p:txBody>
          <a:bodyPr>
            <a:normAutofit/>
          </a:bodyPr>
          <a:lstStyle/>
          <a:p>
            <a:pPr algn="ctr"/>
            <a:r>
              <a:rPr lang="es-MX" dirty="0"/>
              <a:t>Planificación Ágil</a:t>
            </a:r>
            <a:endParaRPr lang="es-CL" dirty="0"/>
          </a:p>
        </p:txBody>
      </p:sp>
      <p:sp>
        <p:nvSpPr>
          <p:cNvPr id="57" name="object 3" descr="Dados con signos de interrogación "/>
          <p:cNvSpPr/>
          <p:nvPr/>
        </p:nvSpPr>
        <p:spPr>
          <a:xfrm>
            <a:off x="4880092" y="2023281"/>
            <a:ext cx="5263895" cy="3532631"/>
          </a:xfrm>
          <a:prstGeom prst="rect">
            <a:avLst/>
          </a:prstGeom>
          <a:blipFill>
            <a:blip r:embed="rId3" cstate="print"/>
            <a:stretch>
              <a:fillRect/>
            </a:stretch>
          </a:blipFill>
        </p:spPr>
        <p:txBody>
          <a:bodyPr wrap="square" lIns="0" tIns="0" rIns="0" bIns="0" rtlCol="0"/>
          <a:lstStyle/>
          <a:p>
            <a:endParaRPr dirty="0"/>
          </a:p>
        </p:txBody>
      </p:sp>
      <p:sp>
        <p:nvSpPr>
          <p:cNvPr id="58" name="object 4" descr="Tiro al blanco con una flecha en el objetivo"/>
          <p:cNvSpPr/>
          <p:nvPr/>
        </p:nvSpPr>
        <p:spPr>
          <a:xfrm>
            <a:off x="10596617" y="577005"/>
            <a:ext cx="1293876" cy="1293876"/>
          </a:xfrm>
          <a:prstGeom prst="rect">
            <a:avLst/>
          </a:prstGeom>
          <a:blipFill>
            <a:blip r:embed="rId4" cstate="print"/>
            <a:stretch>
              <a:fillRect/>
            </a:stretch>
          </a:blipFill>
        </p:spPr>
        <p:txBody>
          <a:bodyPr wrap="square" lIns="0" tIns="0" rIns="0" bIns="0" rtlCol="0"/>
          <a:lstStyle/>
          <a:p>
            <a:endParaRPr dirty="0"/>
          </a:p>
        </p:txBody>
      </p:sp>
    </p:spTree>
    <p:extLst>
      <p:ext uri="{BB962C8B-B14F-4D97-AF65-F5344CB8AC3E}">
        <p14:creationId xmlns:p14="http://schemas.microsoft.com/office/powerpoint/2010/main" val="40785698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D0F76E3-F63E-71D6-6777-3D95350864B4}"/>
              </a:ext>
            </a:extLst>
          </p:cNvPr>
          <p:cNvSpPr>
            <a:spLocks noGrp="1"/>
          </p:cNvSpPr>
          <p:nvPr>
            <p:ph type="title" idx="4294967295"/>
          </p:nvPr>
        </p:nvSpPr>
        <p:spPr/>
        <p:txBody>
          <a:bodyPr/>
          <a:lstStyle/>
          <a:p>
            <a:r>
              <a:rPr lang="es-CL" dirty="0"/>
              <a:t>Estrategia tradicional versus ágil</a:t>
            </a:r>
          </a:p>
        </p:txBody>
      </p:sp>
      <p:sp>
        <p:nvSpPr>
          <p:cNvPr id="19" name="object 4" descr="La imagen muestra un diagrama con un hexágono central etiquetado como “UT” rodeado de diversas frases conectadas a él por líneas, lo que indica un modelo conceptual o flujo de trabajo relacionado con el diseño de datos y el desarrollo de la interfaz de usuario. Las frases alrededor del hexágono incluyen “Diseño conceptual de datos”, “Identificar PAs”, “Diseñar IU con UX”, “Definir PAs”, “Validar con cliente”, “Estimar esfuerzo de programación”, “Diseño lógico de datos”, “Diseñar métodos en Back-End”, “Programar parte del Back-End”, “Programar parte del Front-End”, “Diseñar PAs” y otras relacionadas con bosquejar, describir y aplicar ‘PAs’, que podrían representar ‘Procesos Administrativos’ u otro término según el contexto. Esta imagen es relevante, ya que parece esbozar pasos en un proceso para diseñar y desarrollar software o sistemas con un enfoque tanto en los componentes del backend como del frontend, así como en la experiencia del usuario (UX)."/>
          <p:cNvSpPr/>
          <p:nvPr/>
        </p:nvSpPr>
        <p:spPr>
          <a:xfrm>
            <a:off x="2076229" y="1844433"/>
            <a:ext cx="7362444" cy="2558796"/>
          </a:xfrm>
          <a:prstGeom prst="rect">
            <a:avLst/>
          </a:prstGeom>
          <a:blipFill>
            <a:blip r:embed="rId3" cstate="print"/>
            <a:stretch>
              <a:fillRect/>
            </a:stretch>
          </a:blipFill>
        </p:spPr>
        <p:txBody>
          <a:bodyPr wrap="square" lIns="0" tIns="0" rIns="0" bIns="0" rtlCol="0"/>
          <a:lstStyle/>
          <a:p>
            <a:endParaRPr dirty="0"/>
          </a:p>
        </p:txBody>
      </p:sp>
      <p:sp>
        <p:nvSpPr>
          <p:cNvPr id="20" name="object 5"/>
          <p:cNvSpPr txBox="1"/>
          <p:nvPr/>
        </p:nvSpPr>
        <p:spPr>
          <a:xfrm>
            <a:off x="1651160" y="5036095"/>
            <a:ext cx="6716395" cy="239395"/>
          </a:xfrm>
          <a:prstGeom prst="rect">
            <a:avLst/>
          </a:prstGeom>
        </p:spPr>
        <p:txBody>
          <a:bodyPr vert="horz" wrap="square" lIns="0" tIns="12700" rIns="0" bIns="0" rtlCol="0">
            <a:spAutoFit/>
          </a:bodyPr>
          <a:lstStyle/>
          <a:p>
            <a:pPr marL="12700">
              <a:lnSpc>
                <a:spcPct val="100000"/>
              </a:lnSpc>
              <a:spcBef>
                <a:spcPts val="100"/>
              </a:spcBef>
            </a:pPr>
            <a:r>
              <a:rPr sz="1400" spc="-50" dirty="0">
                <a:solidFill>
                  <a:srgbClr val="7E5F00"/>
                </a:solidFill>
                <a:latin typeface="Calibri"/>
                <a:cs typeface="Calibri"/>
              </a:rPr>
              <a:t>Lectura </a:t>
            </a:r>
            <a:r>
              <a:rPr sz="1400" spc="-60" dirty="0">
                <a:solidFill>
                  <a:srgbClr val="7E5F00"/>
                </a:solidFill>
                <a:latin typeface="Calibri"/>
                <a:cs typeface="Calibri"/>
              </a:rPr>
              <a:t>recomendada: </a:t>
            </a:r>
            <a:r>
              <a:rPr sz="1400" spc="-10" dirty="0">
                <a:latin typeface="Calibri"/>
                <a:cs typeface="Calibri"/>
              </a:rPr>
              <a:t>Bueno, </a:t>
            </a:r>
            <a:r>
              <a:rPr sz="1400" spc="-5" dirty="0">
                <a:latin typeface="Calibri"/>
                <a:cs typeface="Calibri"/>
              </a:rPr>
              <a:t>bonito </a:t>
            </a:r>
            <a:r>
              <a:rPr sz="1400" dirty="0">
                <a:latin typeface="Calibri"/>
                <a:cs typeface="Calibri"/>
              </a:rPr>
              <a:t>y </a:t>
            </a:r>
            <a:r>
              <a:rPr sz="1400" spc="-10" dirty="0">
                <a:latin typeface="Calibri"/>
                <a:cs typeface="Calibri"/>
              </a:rPr>
              <a:t>barato", </a:t>
            </a:r>
            <a:r>
              <a:rPr sz="1400" spc="-5" dirty="0">
                <a:latin typeface="Calibri"/>
                <a:cs typeface="Calibri"/>
              </a:rPr>
              <a:t>¿puede </a:t>
            </a:r>
            <a:r>
              <a:rPr sz="1400" spc="-10" dirty="0">
                <a:latin typeface="Calibri"/>
                <a:cs typeface="Calibri"/>
              </a:rPr>
              <a:t>conseguirse esto con </a:t>
            </a:r>
            <a:r>
              <a:rPr sz="1400" spc="-5" dirty="0">
                <a:latin typeface="Calibri"/>
                <a:cs typeface="Calibri"/>
              </a:rPr>
              <a:t>un </a:t>
            </a:r>
            <a:r>
              <a:rPr sz="1400" spc="-10" dirty="0">
                <a:latin typeface="Calibri"/>
                <a:cs typeface="Calibri"/>
              </a:rPr>
              <a:t>método</a:t>
            </a:r>
            <a:r>
              <a:rPr sz="1400" spc="95" dirty="0">
                <a:latin typeface="Calibri"/>
                <a:cs typeface="Calibri"/>
              </a:rPr>
              <a:t> </a:t>
            </a:r>
            <a:r>
              <a:rPr sz="1400" dirty="0">
                <a:latin typeface="Calibri"/>
                <a:cs typeface="Calibri"/>
              </a:rPr>
              <a:t>ágil?</a:t>
            </a:r>
          </a:p>
        </p:txBody>
      </p:sp>
      <p:sp>
        <p:nvSpPr>
          <p:cNvPr id="21" name="object 6"/>
          <p:cNvSpPr txBox="1"/>
          <p:nvPr/>
        </p:nvSpPr>
        <p:spPr>
          <a:xfrm>
            <a:off x="1651160" y="5314712"/>
            <a:ext cx="7862295" cy="579646"/>
          </a:xfrm>
          <a:prstGeom prst="rect">
            <a:avLst/>
          </a:prstGeom>
        </p:spPr>
        <p:txBody>
          <a:bodyPr vert="horz" wrap="square" lIns="0" tIns="12700" rIns="0" bIns="0" rtlCol="0">
            <a:spAutoFit/>
          </a:bodyPr>
          <a:lstStyle/>
          <a:p>
            <a:pPr marL="12700">
              <a:lnSpc>
                <a:spcPct val="100000"/>
              </a:lnSpc>
              <a:spcBef>
                <a:spcPts val="100"/>
              </a:spcBef>
            </a:pPr>
            <a:r>
              <a:rPr lang="es-CL" sz="1200" dirty="0">
                <a:latin typeface="Calibri" panose="020F0502020204030204" pitchFamily="34" charset="0"/>
                <a:ea typeface="Calibri" panose="020F0502020204030204" pitchFamily="34" charset="0"/>
                <a:cs typeface="Calibri" panose="020F0502020204030204" pitchFamily="34" charset="0"/>
              </a:rPr>
              <a:t>Letelier, P. (s/f). Agility at work. Blogspot.com. Recuperado el 1 de julio de 2024, de </a:t>
            </a:r>
            <a:r>
              <a:rPr lang="es-CL" sz="1200" dirty="0">
                <a:latin typeface="Calibri" panose="020F0502020204030204" pitchFamily="34" charset="0"/>
                <a:ea typeface="Calibri" panose="020F0502020204030204" pitchFamily="34" charset="0"/>
                <a:cs typeface="Calibri" panose="020F0502020204030204" pitchFamily="34" charset="0"/>
                <a:hlinkClick r:id="rId4"/>
              </a:rPr>
              <a:t>http://agilismoatwork.blogspot.com/2013/12/bueno-bonito-y-barato-puede-conseguirse.html</a:t>
            </a:r>
            <a:endParaRPr lang="es-CL" sz="1200" dirty="0">
              <a:latin typeface="Calibri" panose="020F0502020204030204" pitchFamily="34" charset="0"/>
              <a:ea typeface="Calibri" panose="020F0502020204030204" pitchFamily="34" charset="0"/>
              <a:cs typeface="Calibri" panose="020F0502020204030204" pitchFamily="34" charset="0"/>
            </a:endParaRPr>
          </a:p>
          <a:p>
            <a:pPr marL="12700">
              <a:lnSpc>
                <a:spcPct val="100000"/>
              </a:lnSpc>
              <a:spcBef>
                <a:spcPts val="100"/>
              </a:spcBef>
            </a:pPr>
            <a:endParaRPr lang="es-CL" sz="1200"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0788733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1B7C3814-C3AB-6906-E183-E1EA4821B7E4}"/>
              </a:ext>
            </a:extLst>
          </p:cNvPr>
          <p:cNvSpPr>
            <a:spLocks noGrp="1"/>
          </p:cNvSpPr>
          <p:nvPr>
            <p:ph type="title" idx="4294967295"/>
          </p:nvPr>
        </p:nvSpPr>
        <p:spPr>
          <a:xfrm>
            <a:off x="836676" y="210025"/>
            <a:ext cx="10515600" cy="1325563"/>
          </a:xfrm>
        </p:spPr>
        <p:txBody>
          <a:bodyPr/>
          <a:lstStyle/>
          <a:p>
            <a:r>
              <a:rPr lang="es-CL" dirty="0"/>
              <a:t>Planificación y seguimiento tradicional</a:t>
            </a:r>
          </a:p>
        </p:txBody>
      </p:sp>
      <p:sp>
        <p:nvSpPr>
          <p:cNvPr id="6" name="object 4" descr="La imagen muestra un diagrama de un tablero Kanban, que es una herramienta de gestión de proyectos utilizada para visualizar el trabajo, limitar el trabajo en curso y maximizar la eficiencia (o flujo). El tablero Kanban está dividido en columnas que representan diferentes etapas del flujo de trabajo: “Definir”, “Programar”, “Testear” y “Terminado”. Cada columna contiene tarjetas con letras de la A a la J, que representan tareas en diversas etapas del proceso. Hay flechas que indican el movimiento de las tareas de una etapa a otra. Lo interesante de esta imagen es que demuestra cómo las tareas se mueven a lo largo del tablero a medida que avanzan por diferentes etapas hasta su finalización."/>
          <p:cNvSpPr/>
          <p:nvPr/>
        </p:nvSpPr>
        <p:spPr>
          <a:xfrm>
            <a:off x="890950" y="1409603"/>
            <a:ext cx="7033850" cy="4342268"/>
          </a:xfrm>
          <a:prstGeom prst="rect">
            <a:avLst/>
          </a:prstGeom>
          <a:blipFill>
            <a:blip r:embed="rId3" cstate="print"/>
            <a:stretch>
              <a:fillRect/>
            </a:stretch>
          </a:blipFill>
        </p:spPr>
        <p:txBody>
          <a:bodyPr wrap="square" lIns="0" tIns="0" rIns="0" bIns="0" rtlCol="0"/>
          <a:lstStyle/>
          <a:p>
            <a:endParaRPr dirty="0"/>
          </a:p>
        </p:txBody>
      </p:sp>
      <p:sp>
        <p:nvSpPr>
          <p:cNvPr id="8" name="CuadroTexto 7"/>
          <p:cNvSpPr txBox="1"/>
          <p:nvPr/>
        </p:nvSpPr>
        <p:spPr>
          <a:xfrm>
            <a:off x="7924800" y="2139827"/>
            <a:ext cx="3998682" cy="2308324"/>
          </a:xfrm>
          <a:prstGeom prst="rect">
            <a:avLst/>
          </a:prstGeom>
          <a:noFill/>
        </p:spPr>
        <p:txBody>
          <a:bodyPr wrap="square" rtlCol="0">
            <a:spAutoFit/>
          </a:bodyPr>
          <a:lstStyle/>
          <a:p>
            <a:pPr marL="285750" indent="-285750">
              <a:buFont typeface="Arial" panose="020B0604020202020204" pitchFamily="34" charset="0"/>
              <a:buChar char="•"/>
            </a:pPr>
            <a:r>
              <a:rPr lang="es-CL" b="1" dirty="0">
                <a:solidFill>
                  <a:srgbClr val="4E7CDD"/>
                </a:solidFill>
                <a:latin typeface="Arial" panose="020B0604020202020204" pitchFamily="34" charset="0"/>
                <a:cs typeface="Arial" panose="020B0604020202020204" pitchFamily="34" charset="0"/>
              </a:rPr>
              <a:t>Se delata un proceso en cascada</a:t>
            </a:r>
          </a:p>
          <a:p>
            <a:pPr marL="285750" indent="-285750">
              <a:buFont typeface="Arial" panose="020B0604020202020204" pitchFamily="34" charset="0"/>
              <a:buChar char="•"/>
            </a:pPr>
            <a:endParaRPr lang="es-CL" b="1" dirty="0">
              <a:solidFill>
                <a:srgbClr val="4E7CDD"/>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s-CL" b="1" dirty="0">
                <a:solidFill>
                  <a:srgbClr val="4E7CDD"/>
                </a:solidFill>
                <a:latin typeface="Arial" panose="020B0604020202020204" pitchFamily="34" charset="0"/>
                <a:cs typeface="Arial" panose="020B0604020202020204" pitchFamily="34" charset="0"/>
              </a:rPr>
              <a:t>Se planifican actividades para conseguir un resultado (producto), lo cual no evidencia certeramente el progreso adecuado</a:t>
            </a:r>
          </a:p>
        </p:txBody>
      </p:sp>
    </p:spTree>
    <p:extLst>
      <p:ext uri="{BB962C8B-B14F-4D97-AF65-F5344CB8AC3E}">
        <p14:creationId xmlns:p14="http://schemas.microsoft.com/office/powerpoint/2010/main" val="42730903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Título 96">
            <a:extLst>
              <a:ext uri="{FF2B5EF4-FFF2-40B4-BE49-F238E27FC236}">
                <a16:creationId xmlns:a16="http://schemas.microsoft.com/office/drawing/2014/main" id="{30C4D12A-00BF-4EA9-A467-E8E110C7BE5C}"/>
              </a:ext>
            </a:extLst>
          </p:cNvPr>
          <p:cNvSpPr>
            <a:spLocks noGrp="1"/>
          </p:cNvSpPr>
          <p:nvPr>
            <p:ph type="title" idx="4294967295"/>
          </p:nvPr>
        </p:nvSpPr>
        <p:spPr>
          <a:xfrm>
            <a:off x="838200" y="146209"/>
            <a:ext cx="10515600" cy="1325563"/>
          </a:xfrm>
        </p:spPr>
        <p:txBody>
          <a:bodyPr/>
          <a:lstStyle/>
          <a:p>
            <a:r>
              <a:rPr lang="es-MX" dirty="0"/>
              <a:t>Planificación Ágil – Sprints y Releases</a:t>
            </a:r>
            <a:endParaRPr lang="es-CL" dirty="0"/>
          </a:p>
        </p:txBody>
      </p:sp>
      <p:graphicFrame>
        <p:nvGraphicFramePr>
          <p:cNvPr id="36" name="object 36">
            <a:extLst>
              <a:ext uri="{C183D7F6-B498-43B3-948B-1728B52AA6E4}">
                <adec:decorative xmlns:adec="http://schemas.microsoft.com/office/drawing/2017/decorative" val="1"/>
              </a:ext>
            </a:extLst>
          </p:cNvPr>
          <p:cNvGraphicFramePr>
            <a:graphicFrameLocks noGrp="1"/>
          </p:cNvGraphicFramePr>
          <p:nvPr>
            <p:extLst>
              <p:ext uri="{D42A27DB-BD31-4B8C-83A1-F6EECF244321}">
                <p14:modId xmlns:p14="http://schemas.microsoft.com/office/powerpoint/2010/main" val="48554339"/>
              </p:ext>
            </p:extLst>
          </p:nvPr>
        </p:nvGraphicFramePr>
        <p:xfrm>
          <a:off x="5280659" y="4981955"/>
          <a:ext cx="478790" cy="1239008"/>
        </p:xfrm>
        <a:graphic>
          <a:graphicData uri="http://schemas.openxmlformats.org/drawingml/2006/table">
            <a:tbl>
              <a:tblPr firstRow="1" bandRow="1">
                <a:tableStyleId>{2D5ABB26-0587-4C30-8999-92F81FD0307C}</a:tableStyleId>
              </a:tblPr>
              <a:tblGrid>
                <a:gridCol w="478790">
                  <a:extLst>
                    <a:ext uri="{9D8B030D-6E8A-4147-A177-3AD203B41FA5}">
                      <a16:colId xmlns:a16="http://schemas.microsoft.com/office/drawing/2014/main" val="20000"/>
                    </a:ext>
                  </a:extLst>
                </a:gridCol>
              </a:tblGrid>
              <a:tr h="195833">
                <a:tc>
                  <a:txBody>
                    <a:bodyPr/>
                    <a:lstStyle/>
                    <a:p>
                      <a:pPr>
                        <a:lnSpc>
                          <a:spcPct val="100000"/>
                        </a:lnSpc>
                      </a:pPr>
                      <a:endParaRPr sz="1100" dirty="0">
                        <a:latin typeface="Times New Roman"/>
                        <a:cs typeface="Times New Roman"/>
                      </a:endParaRPr>
                    </a:p>
                  </a:txBody>
                  <a:tcPr marL="0" marR="0" marT="0" marB="0">
                    <a:lnL w="12700">
                      <a:solidFill>
                        <a:srgbClr val="41709C"/>
                      </a:solidFill>
                      <a:prstDash val="solid"/>
                    </a:lnL>
                    <a:lnR w="12700">
                      <a:solidFill>
                        <a:srgbClr val="41709C"/>
                      </a:solidFill>
                      <a:prstDash val="solid"/>
                    </a:lnR>
                    <a:lnT w="12700">
                      <a:solidFill>
                        <a:srgbClr val="41709C"/>
                      </a:solidFill>
                      <a:prstDash val="solid"/>
                    </a:lnT>
                    <a:lnB w="12700">
                      <a:solidFill>
                        <a:srgbClr val="41709C"/>
                      </a:solidFill>
                      <a:prstDash val="solid"/>
                    </a:lnB>
                    <a:solidFill>
                      <a:srgbClr val="FFC000"/>
                    </a:solidFill>
                  </a:tcPr>
                </a:tc>
                <a:extLst>
                  <a:ext uri="{0D108BD9-81ED-4DB2-BD59-A6C34878D82A}">
                    <a16:rowId xmlns:a16="http://schemas.microsoft.com/office/drawing/2014/main" val="10000"/>
                  </a:ext>
                </a:extLst>
              </a:tr>
              <a:tr h="207263">
                <a:tc>
                  <a:txBody>
                    <a:bodyPr/>
                    <a:lstStyle/>
                    <a:p>
                      <a:pPr>
                        <a:lnSpc>
                          <a:spcPct val="100000"/>
                        </a:lnSpc>
                      </a:pPr>
                      <a:endParaRPr sz="1200" dirty="0">
                        <a:latin typeface="Times New Roman"/>
                        <a:cs typeface="Times New Roman"/>
                      </a:endParaRPr>
                    </a:p>
                  </a:txBody>
                  <a:tcPr marL="0" marR="0" marT="0" marB="0">
                    <a:lnL w="12700">
                      <a:solidFill>
                        <a:srgbClr val="41709C"/>
                      </a:solidFill>
                      <a:prstDash val="solid"/>
                    </a:lnL>
                    <a:lnR w="12700">
                      <a:solidFill>
                        <a:srgbClr val="41709C"/>
                      </a:solidFill>
                      <a:prstDash val="solid"/>
                    </a:lnR>
                    <a:lnT w="12700">
                      <a:solidFill>
                        <a:srgbClr val="41709C"/>
                      </a:solidFill>
                      <a:prstDash val="solid"/>
                    </a:lnT>
                    <a:lnB w="12700">
                      <a:solidFill>
                        <a:srgbClr val="41709C"/>
                      </a:solidFill>
                      <a:prstDash val="solid"/>
                    </a:lnB>
                    <a:solidFill>
                      <a:srgbClr val="FFC000"/>
                    </a:solidFill>
                  </a:tcPr>
                </a:tc>
                <a:extLst>
                  <a:ext uri="{0D108BD9-81ED-4DB2-BD59-A6C34878D82A}">
                    <a16:rowId xmlns:a16="http://schemas.microsoft.com/office/drawing/2014/main" val="10001"/>
                  </a:ext>
                </a:extLst>
              </a:tr>
              <a:tr h="207263">
                <a:tc>
                  <a:txBody>
                    <a:bodyPr/>
                    <a:lstStyle/>
                    <a:p>
                      <a:pPr>
                        <a:lnSpc>
                          <a:spcPct val="100000"/>
                        </a:lnSpc>
                      </a:pPr>
                      <a:endParaRPr sz="1200" dirty="0">
                        <a:latin typeface="Times New Roman"/>
                        <a:cs typeface="Times New Roman"/>
                      </a:endParaRPr>
                    </a:p>
                  </a:txBody>
                  <a:tcPr marL="0" marR="0" marT="0" marB="0">
                    <a:lnL w="12700">
                      <a:solidFill>
                        <a:srgbClr val="41709C"/>
                      </a:solidFill>
                      <a:prstDash val="solid"/>
                    </a:lnL>
                    <a:lnR w="12700">
                      <a:solidFill>
                        <a:srgbClr val="41709C"/>
                      </a:solidFill>
                      <a:prstDash val="solid"/>
                    </a:lnR>
                    <a:lnT w="12700">
                      <a:solidFill>
                        <a:srgbClr val="41709C"/>
                      </a:solidFill>
                      <a:prstDash val="solid"/>
                    </a:lnT>
                    <a:lnB w="12700">
                      <a:solidFill>
                        <a:srgbClr val="41709C"/>
                      </a:solidFill>
                      <a:prstDash val="solid"/>
                    </a:lnB>
                    <a:solidFill>
                      <a:srgbClr val="FFC000"/>
                    </a:solidFill>
                  </a:tcPr>
                </a:tc>
                <a:extLst>
                  <a:ext uri="{0D108BD9-81ED-4DB2-BD59-A6C34878D82A}">
                    <a16:rowId xmlns:a16="http://schemas.microsoft.com/office/drawing/2014/main" val="10002"/>
                  </a:ext>
                </a:extLst>
              </a:tr>
              <a:tr h="215646">
                <a:tc>
                  <a:txBody>
                    <a:bodyPr/>
                    <a:lstStyle/>
                    <a:p>
                      <a:pPr>
                        <a:lnSpc>
                          <a:spcPct val="100000"/>
                        </a:lnSpc>
                      </a:pPr>
                      <a:endParaRPr sz="1300" dirty="0">
                        <a:latin typeface="Times New Roman"/>
                        <a:cs typeface="Times New Roman"/>
                      </a:endParaRPr>
                    </a:p>
                  </a:txBody>
                  <a:tcPr marL="0" marR="0" marT="0" marB="0">
                    <a:lnL w="12700">
                      <a:solidFill>
                        <a:srgbClr val="41709C"/>
                      </a:solidFill>
                      <a:prstDash val="solid"/>
                    </a:lnL>
                    <a:lnR w="12700">
                      <a:solidFill>
                        <a:srgbClr val="41709C"/>
                      </a:solidFill>
                      <a:prstDash val="solid"/>
                    </a:lnR>
                    <a:lnT w="12700">
                      <a:solidFill>
                        <a:srgbClr val="41709C"/>
                      </a:solidFill>
                      <a:prstDash val="solid"/>
                    </a:lnT>
                    <a:lnB w="12700">
                      <a:solidFill>
                        <a:srgbClr val="41709C"/>
                      </a:solidFill>
                      <a:prstDash val="solid"/>
                    </a:lnB>
                    <a:solidFill>
                      <a:srgbClr val="FFC000"/>
                    </a:solidFill>
                  </a:tcPr>
                </a:tc>
                <a:extLst>
                  <a:ext uri="{0D108BD9-81ED-4DB2-BD59-A6C34878D82A}">
                    <a16:rowId xmlns:a16="http://schemas.microsoft.com/office/drawing/2014/main" val="10003"/>
                  </a:ext>
                </a:extLst>
              </a:tr>
              <a:tr h="215645">
                <a:tc>
                  <a:txBody>
                    <a:bodyPr/>
                    <a:lstStyle/>
                    <a:p>
                      <a:pPr>
                        <a:lnSpc>
                          <a:spcPct val="100000"/>
                        </a:lnSpc>
                      </a:pPr>
                      <a:endParaRPr sz="1300" dirty="0">
                        <a:latin typeface="Times New Roman"/>
                        <a:cs typeface="Times New Roman"/>
                      </a:endParaRPr>
                    </a:p>
                  </a:txBody>
                  <a:tcPr marL="0" marR="0" marT="0" marB="0">
                    <a:lnL w="12700">
                      <a:solidFill>
                        <a:srgbClr val="41709C"/>
                      </a:solidFill>
                      <a:prstDash val="solid"/>
                    </a:lnL>
                    <a:lnR w="12700">
                      <a:solidFill>
                        <a:srgbClr val="41709C"/>
                      </a:solidFill>
                      <a:prstDash val="solid"/>
                    </a:lnR>
                    <a:lnT w="12700">
                      <a:solidFill>
                        <a:srgbClr val="41709C"/>
                      </a:solidFill>
                      <a:prstDash val="solid"/>
                    </a:lnT>
                    <a:lnB w="12700">
                      <a:solidFill>
                        <a:srgbClr val="41709C"/>
                      </a:solidFill>
                      <a:prstDash val="solid"/>
                    </a:lnB>
                    <a:solidFill>
                      <a:srgbClr val="FFC000"/>
                    </a:solidFill>
                  </a:tcPr>
                </a:tc>
                <a:extLst>
                  <a:ext uri="{0D108BD9-81ED-4DB2-BD59-A6C34878D82A}">
                    <a16:rowId xmlns:a16="http://schemas.microsoft.com/office/drawing/2014/main" val="10004"/>
                  </a:ext>
                </a:extLst>
              </a:tr>
              <a:tr h="197358">
                <a:tc>
                  <a:txBody>
                    <a:bodyPr/>
                    <a:lstStyle/>
                    <a:p>
                      <a:pPr>
                        <a:lnSpc>
                          <a:spcPct val="100000"/>
                        </a:lnSpc>
                      </a:pPr>
                      <a:endParaRPr sz="1100" dirty="0">
                        <a:latin typeface="Times New Roman"/>
                        <a:cs typeface="Times New Roman"/>
                      </a:endParaRPr>
                    </a:p>
                  </a:txBody>
                  <a:tcPr marL="0" marR="0" marT="0" marB="0">
                    <a:lnL w="12700">
                      <a:solidFill>
                        <a:srgbClr val="41709C"/>
                      </a:solidFill>
                      <a:prstDash val="solid"/>
                    </a:lnL>
                    <a:lnR w="12700">
                      <a:solidFill>
                        <a:srgbClr val="41709C"/>
                      </a:solidFill>
                      <a:prstDash val="solid"/>
                    </a:lnR>
                    <a:lnT w="12700">
                      <a:solidFill>
                        <a:srgbClr val="41709C"/>
                      </a:solidFill>
                      <a:prstDash val="solid"/>
                    </a:lnT>
                    <a:lnB w="12700">
                      <a:solidFill>
                        <a:srgbClr val="41709C"/>
                      </a:solidFill>
                      <a:prstDash val="solid"/>
                    </a:lnB>
                    <a:solidFill>
                      <a:srgbClr val="FFC000"/>
                    </a:solidFill>
                  </a:tcPr>
                </a:tc>
                <a:extLst>
                  <a:ext uri="{0D108BD9-81ED-4DB2-BD59-A6C34878D82A}">
                    <a16:rowId xmlns:a16="http://schemas.microsoft.com/office/drawing/2014/main" val="10005"/>
                  </a:ext>
                </a:extLst>
              </a:tr>
            </a:tbl>
          </a:graphicData>
        </a:graphic>
      </p:graphicFrame>
      <p:sp>
        <p:nvSpPr>
          <p:cNvPr id="37" name="object 37">
            <a:extLst>
              <a:ext uri="{C183D7F6-B498-43B3-948B-1728B52AA6E4}">
                <adec:decorative xmlns:adec="http://schemas.microsoft.com/office/drawing/2017/decorative" val="1"/>
              </a:ext>
            </a:extLst>
          </p:cNvPr>
          <p:cNvSpPr/>
          <p:nvPr/>
        </p:nvSpPr>
        <p:spPr>
          <a:xfrm>
            <a:off x="5391150" y="6372605"/>
            <a:ext cx="283845" cy="0"/>
          </a:xfrm>
          <a:custGeom>
            <a:avLst/>
            <a:gdLst/>
            <a:ahLst/>
            <a:cxnLst/>
            <a:rect l="l" t="t" r="r" b="b"/>
            <a:pathLst>
              <a:path w="283845">
                <a:moveTo>
                  <a:pt x="0" y="0"/>
                </a:moveTo>
                <a:lnTo>
                  <a:pt x="283590" y="0"/>
                </a:lnTo>
              </a:path>
            </a:pathLst>
          </a:custGeom>
          <a:ln w="38100">
            <a:solidFill>
              <a:srgbClr val="000000"/>
            </a:solidFill>
            <a:prstDash val="dash"/>
          </a:ln>
        </p:spPr>
        <p:txBody>
          <a:bodyPr wrap="square" lIns="0" tIns="0" rIns="0" bIns="0" rtlCol="0"/>
          <a:lstStyle/>
          <a:p>
            <a:endParaRPr dirty="0"/>
          </a:p>
        </p:txBody>
      </p:sp>
      <p:sp>
        <p:nvSpPr>
          <p:cNvPr id="38" name="object 38">
            <a:extLst>
              <a:ext uri="{C183D7F6-B498-43B3-948B-1728B52AA6E4}">
                <adec:decorative xmlns:adec="http://schemas.microsoft.com/office/drawing/2017/decorative" val="1"/>
              </a:ext>
            </a:extLst>
          </p:cNvPr>
          <p:cNvSpPr/>
          <p:nvPr/>
        </p:nvSpPr>
        <p:spPr>
          <a:xfrm>
            <a:off x="5040629" y="4988814"/>
            <a:ext cx="0" cy="1512570"/>
          </a:xfrm>
          <a:custGeom>
            <a:avLst/>
            <a:gdLst/>
            <a:ahLst/>
            <a:cxnLst/>
            <a:rect l="l" t="t" r="r" b="b"/>
            <a:pathLst>
              <a:path h="1512570">
                <a:moveTo>
                  <a:pt x="0" y="0"/>
                </a:moveTo>
                <a:lnTo>
                  <a:pt x="0" y="1512163"/>
                </a:lnTo>
              </a:path>
            </a:pathLst>
          </a:custGeom>
          <a:ln w="38100">
            <a:solidFill>
              <a:srgbClr val="000000"/>
            </a:solidFill>
          </a:ln>
        </p:spPr>
        <p:txBody>
          <a:bodyPr wrap="square" lIns="0" tIns="0" rIns="0" bIns="0" rtlCol="0"/>
          <a:lstStyle/>
          <a:p>
            <a:endParaRPr dirty="0"/>
          </a:p>
        </p:txBody>
      </p:sp>
      <p:sp>
        <p:nvSpPr>
          <p:cNvPr id="39" name="object 39">
            <a:extLst>
              <a:ext uri="{C183D7F6-B498-43B3-948B-1728B52AA6E4}">
                <adec:decorative xmlns:adec="http://schemas.microsoft.com/office/drawing/2017/decorative" val="1"/>
              </a:ext>
            </a:extLst>
          </p:cNvPr>
          <p:cNvSpPr/>
          <p:nvPr/>
        </p:nvSpPr>
        <p:spPr>
          <a:xfrm>
            <a:off x="5968746" y="4988814"/>
            <a:ext cx="0" cy="1512570"/>
          </a:xfrm>
          <a:custGeom>
            <a:avLst/>
            <a:gdLst/>
            <a:ahLst/>
            <a:cxnLst/>
            <a:rect l="l" t="t" r="r" b="b"/>
            <a:pathLst>
              <a:path h="1512570">
                <a:moveTo>
                  <a:pt x="0" y="0"/>
                </a:moveTo>
                <a:lnTo>
                  <a:pt x="0" y="1512163"/>
                </a:lnTo>
              </a:path>
            </a:pathLst>
          </a:custGeom>
          <a:ln w="38100">
            <a:solidFill>
              <a:srgbClr val="000000"/>
            </a:solidFill>
          </a:ln>
        </p:spPr>
        <p:txBody>
          <a:bodyPr wrap="square" lIns="0" tIns="0" rIns="0" bIns="0" rtlCol="0"/>
          <a:lstStyle/>
          <a:p>
            <a:endParaRPr dirty="0"/>
          </a:p>
        </p:txBody>
      </p:sp>
      <p:sp>
        <p:nvSpPr>
          <p:cNvPr id="40" name="object 40">
            <a:extLst>
              <a:ext uri="{C183D7F6-B498-43B3-948B-1728B52AA6E4}">
                <adec:decorative xmlns:adec="http://schemas.microsoft.com/office/drawing/2017/decorative" val="1"/>
              </a:ext>
            </a:extLst>
          </p:cNvPr>
          <p:cNvSpPr/>
          <p:nvPr/>
        </p:nvSpPr>
        <p:spPr>
          <a:xfrm>
            <a:off x="5028438" y="6500621"/>
            <a:ext cx="951865" cy="0"/>
          </a:xfrm>
          <a:custGeom>
            <a:avLst/>
            <a:gdLst/>
            <a:ahLst/>
            <a:cxnLst/>
            <a:rect l="l" t="t" r="r" b="b"/>
            <a:pathLst>
              <a:path w="951864">
                <a:moveTo>
                  <a:pt x="0" y="0"/>
                </a:moveTo>
                <a:lnTo>
                  <a:pt x="951484" y="0"/>
                </a:lnTo>
              </a:path>
            </a:pathLst>
          </a:custGeom>
          <a:ln w="38100">
            <a:solidFill>
              <a:srgbClr val="000000"/>
            </a:solidFill>
          </a:ln>
        </p:spPr>
        <p:txBody>
          <a:bodyPr wrap="square" lIns="0" tIns="0" rIns="0" bIns="0" rtlCol="0"/>
          <a:lstStyle/>
          <a:p>
            <a:endParaRPr dirty="0"/>
          </a:p>
        </p:txBody>
      </p:sp>
      <p:grpSp>
        <p:nvGrpSpPr>
          <p:cNvPr id="96" name="Grupo 95" descr="La imagen muestra un diagrama que representa el marco de trabajo Scrum, una metodología utilizada en la gestión ágil de proyectos. Muestra tres sprints consecutivos, etiquetados como “Sprint_x”, “Sprint_x+1” y “Sprint_x+2”. Cada sprint tiene una serie de barras amarillas y azules que representan elementos del Backlog del Producto (P) y elementos del Backlog del Sprint ®. También hay dos reuniones indicadas al comienzo y al final de los sprints: “Reunión de Planificación del Sprint” y “Reunión de Revisión del Sprint”. Una flecha verde etiquetada como “Release” apunta a una pila de elementos del backlog, indicando la fase de lanzamiento en el proceso Scrum. En la esquina inferior izquierda, hay un texto que dice “ESCUELA DE INFORMÁTICA Y TELECOMUNICACIONES”, probablemente indicando la fuente o el contexto de este diagrama. Esta imagen es relevante para aquellos que estudian o trabajan con metodologías ágiles, específicamente Scrum, ya que resume visualmente los componentes clave y el flujo de actividades dentro de los ciclos de desarrollo iterativos">
            <a:extLst>
              <a:ext uri="{FF2B5EF4-FFF2-40B4-BE49-F238E27FC236}">
                <a16:creationId xmlns:a16="http://schemas.microsoft.com/office/drawing/2014/main" id="{8A4828B0-6433-8529-9F27-01F848002C7C}"/>
              </a:ext>
            </a:extLst>
          </p:cNvPr>
          <p:cNvGrpSpPr/>
          <p:nvPr/>
        </p:nvGrpSpPr>
        <p:grpSpPr>
          <a:xfrm>
            <a:off x="420623" y="1237488"/>
            <a:ext cx="9932035" cy="4779137"/>
            <a:chOff x="420623" y="1237488"/>
            <a:chExt cx="9932035" cy="4779137"/>
          </a:xfrm>
        </p:grpSpPr>
        <p:sp>
          <p:nvSpPr>
            <p:cNvPr id="15" name="object 15"/>
            <p:cNvSpPr/>
            <p:nvPr/>
          </p:nvSpPr>
          <p:spPr>
            <a:xfrm>
              <a:off x="9751441" y="4654677"/>
              <a:ext cx="601217" cy="223012"/>
            </a:xfrm>
            <a:prstGeom prst="rect">
              <a:avLst/>
            </a:prstGeom>
            <a:blipFill>
              <a:blip r:embed="rId2" cstate="print"/>
              <a:stretch>
                <a:fillRect/>
              </a:stretch>
            </a:blipFill>
          </p:spPr>
          <p:txBody>
            <a:bodyPr wrap="square" lIns="0" tIns="0" rIns="0" bIns="0" rtlCol="0"/>
            <a:lstStyle/>
            <a:p>
              <a:endParaRPr dirty="0"/>
            </a:p>
          </p:txBody>
        </p:sp>
        <p:sp>
          <p:nvSpPr>
            <p:cNvPr id="41" name="object 41"/>
            <p:cNvSpPr/>
            <p:nvPr/>
          </p:nvSpPr>
          <p:spPr>
            <a:xfrm>
              <a:off x="3348990" y="4123182"/>
              <a:ext cx="1686560" cy="832485"/>
            </a:xfrm>
            <a:custGeom>
              <a:avLst/>
              <a:gdLst/>
              <a:ahLst/>
              <a:cxnLst/>
              <a:rect l="l" t="t" r="r" b="b"/>
              <a:pathLst>
                <a:path w="1686560" h="832485">
                  <a:moveTo>
                    <a:pt x="1581912" y="756158"/>
                  </a:moveTo>
                  <a:lnTo>
                    <a:pt x="1569465" y="782193"/>
                  </a:lnTo>
                  <a:lnTo>
                    <a:pt x="1673733" y="832485"/>
                  </a:lnTo>
                  <a:lnTo>
                    <a:pt x="1686306" y="806323"/>
                  </a:lnTo>
                  <a:lnTo>
                    <a:pt x="1581912" y="756158"/>
                  </a:lnTo>
                  <a:close/>
                </a:path>
                <a:path w="1686560" h="832485">
                  <a:moveTo>
                    <a:pt x="1399286" y="668147"/>
                  </a:moveTo>
                  <a:lnTo>
                    <a:pt x="1386839" y="694309"/>
                  </a:lnTo>
                  <a:lnTo>
                    <a:pt x="1491107" y="744474"/>
                  </a:lnTo>
                  <a:lnTo>
                    <a:pt x="1503680" y="718439"/>
                  </a:lnTo>
                  <a:lnTo>
                    <a:pt x="1399286" y="668147"/>
                  </a:lnTo>
                  <a:close/>
                </a:path>
                <a:path w="1686560" h="832485">
                  <a:moveTo>
                    <a:pt x="1216660" y="580263"/>
                  </a:moveTo>
                  <a:lnTo>
                    <a:pt x="1204087" y="606425"/>
                  </a:lnTo>
                  <a:lnTo>
                    <a:pt x="1308481" y="656590"/>
                  </a:lnTo>
                  <a:lnTo>
                    <a:pt x="1321054" y="630555"/>
                  </a:lnTo>
                  <a:lnTo>
                    <a:pt x="1216660" y="580263"/>
                  </a:lnTo>
                  <a:close/>
                </a:path>
                <a:path w="1686560" h="832485">
                  <a:moveTo>
                    <a:pt x="1034034" y="492379"/>
                  </a:moveTo>
                  <a:lnTo>
                    <a:pt x="1021461" y="518414"/>
                  </a:lnTo>
                  <a:lnTo>
                    <a:pt x="1125855" y="568706"/>
                  </a:lnTo>
                  <a:lnTo>
                    <a:pt x="1138427" y="542671"/>
                  </a:lnTo>
                  <a:lnTo>
                    <a:pt x="1034034" y="492379"/>
                  </a:lnTo>
                  <a:close/>
                </a:path>
                <a:path w="1686560" h="832485">
                  <a:moveTo>
                    <a:pt x="851408" y="404495"/>
                  </a:moveTo>
                  <a:lnTo>
                    <a:pt x="838835" y="430530"/>
                  </a:lnTo>
                  <a:lnTo>
                    <a:pt x="943229" y="480822"/>
                  </a:lnTo>
                  <a:lnTo>
                    <a:pt x="955801" y="454660"/>
                  </a:lnTo>
                  <a:lnTo>
                    <a:pt x="851408" y="404495"/>
                  </a:lnTo>
                  <a:close/>
                </a:path>
                <a:path w="1686560" h="832485">
                  <a:moveTo>
                    <a:pt x="668782" y="316484"/>
                  </a:moveTo>
                  <a:lnTo>
                    <a:pt x="656209" y="342646"/>
                  </a:lnTo>
                  <a:lnTo>
                    <a:pt x="760602" y="392811"/>
                  </a:lnTo>
                  <a:lnTo>
                    <a:pt x="773176" y="366776"/>
                  </a:lnTo>
                  <a:lnTo>
                    <a:pt x="668782" y="316484"/>
                  </a:lnTo>
                  <a:close/>
                </a:path>
                <a:path w="1686560" h="832485">
                  <a:moveTo>
                    <a:pt x="486156" y="228600"/>
                  </a:moveTo>
                  <a:lnTo>
                    <a:pt x="473583" y="254762"/>
                  </a:lnTo>
                  <a:lnTo>
                    <a:pt x="577976" y="304927"/>
                  </a:lnTo>
                  <a:lnTo>
                    <a:pt x="590550" y="278892"/>
                  </a:lnTo>
                  <a:lnTo>
                    <a:pt x="486156" y="228600"/>
                  </a:lnTo>
                  <a:close/>
                </a:path>
                <a:path w="1686560" h="832485">
                  <a:moveTo>
                    <a:pt x="303530" y="140716"/>
                  </a:moveTo>
                  <a:lnTo>
                    <a:pt x="290957" y="166751"/>
                  </a:lnTo>
                  <a:lnTo>
                    <a:pt x="395350" y="217043"/>
                  </a:lnTo>
                  <a:lnTo>
                    <a:pt x="407924" y="191008"/>
                  </a:lnTo>
                  <a:lnTo>
                    <a:pt x="303530" y="140716"/>
                  </a:lnTo>
                  <a:close/>
                </a:path>
                <a:path w="1686560" h="832485">
                  <a:moveTo>
                    <a:pt x="120904" y="52832"/>
                  </a:moveTo>
                  <a:lnTo>
                    <a:pt x="108331" y="78867"/>
                  </a:lnTo>
                  <a:lnTo>
                    <a:pt x="212725" y="129159"/>
                  </a:lnTo>
                  <a:lnTo>
                    <a:pt x="225298" y="102997"/>
                  </a:lnTo>
                  <a:lnTo>
                    <a:pt x="120904" y="52832"/>
                  </a:lnTo>
                  <a:close/>
                </a:path>
                <a:path w="1686560" h="832485">
                  <a:moveTo>
                    <a:pt x="132842" y="0"/>
                  </a:moveTo>
                  <a:lnTo>
                    <a:pt x="0" y="10668"/>
                  </a:lnTo>
                  <a:lnTo>
                    <a:pt x="74549" y="121158"/>
                  </a:lnTo>
                  <a:lnTo>
                    <a:pt x="83565" y="122936"/>
                  </a:lnTo>
                  <a:lnTo>
                    <a:pt x="96900" y="113919"/>
                  </a:lnTo>
                  <a:lnTo>
                    <a:pt x="98551" y="104902"/>
                  </a:lnTo>
                  <a:lnTo>
                    <a:pt x="55509" y="41148"/>
                  </a:lnTo>
                  <a:lnTo>
                    <a:pt x="30099" y="41148"/>
                  </a:lnTo>
                  <a:lnTo>
                    <a:pt x="19558" y="36195"/>
                  </a:lnTo>
                  <a:lnTo>
                    <a:pt x="32131" y="10033"/>
                  </a:lnTo>
                  <a:lnTo>
                    <a:pt x="140149" y="10033"/>
                  </a:lnTo>
                  <a:lnTo>
                    <a:pt x="139826" y="5969"/>
                  </a:lnTo>
                  <a:lnTo>
                    <a:pt x="132842" y="0"/>
                  </a:lnTo>
                  <a:close/>
                </a:path>
                <a:path w="1686560" h="832485">
                  <a:moveTo>
                    <a:pt x="32131" y="10033"/>
                  </a:moveTo>
                  <a:lnTo>
                    <a:pt x="19558" y="36195"/>
                  </a:lnTo>
                  <a:lnTo>
                    <a:pt x="30099" y="41148"/>
                  </a:lnTo>
                  <a:lnTo>
                    <a:pt x="31816" y="37592"/>
                  </a:lnTo>
                  <a:lnTo>
                    <a:pt x="26924" y="37592"/>
                  </a:lnTo>
                  <a:lnTo>
                    <a:pt x="37846" y="14986"/>
                  </a:lnTo>
                  <a:lnTo>
                    <a:pt x="42408" y="14986"/>
                  </a:lnTo>
                  <a:lnTo>
                    <a:pt x="32131" y="10033"/>
                  </a:lnTo>
                  <a:close/>
                </a:path>
                <a:path w="1686560" h="832485">
                  <a:moveTo>
                    <a:pt x="51770" y="35611"/>
                  </a:moveTo>
                  <a:lnTo>
                    <a:pt x="32012" y="37186"/>
                  </a:lnTo>
                  <a:lnTo>
                    <a:pt x="30099" y="41148"/>
                  </a:lnTo>
                  <a:lnTo>
                    <a:pt x="55509" y="41148"/>
                  </a:lnTo>
                  <a:lnTo>
                    <a:pt x="51770" y="35611"/>
                  </a:lnTo>
                  <a:close/>
                </a:path>
                <a:path w="1686560" h="832485">
                  <a:moveTo>
                    <a:pt x="37846" y="14986"/>
                  </a:moveTo>
                  <a:lnTo>
                    <a:pt x="26924" y="37592"/>
                  </a:lnTo>
                  <a:lnTo>
                    <a:pt x="32012" y="37186"/>
                  </a:lnTo>
                  <a:lnTo>
                    <a:pt x="40695" y="19206"/>
                  </a:lnTo>
                  <a:lnTo>
                    <a:pt x="37846" y="14986"/>
                  </a:lnTo>
                  <a:close/>
                </a:path>
                <a:path w="1686560" h="832485">
                  <a:moveTo>
                    <a:pt x="32012" y="37186"/>
                  </a:moveTo>
                  <a:lnTo>
                    <a:pt x="26924" y="37592"/>
                  </a:lnTo>
                  <a:lnTo>
                    <a:pt x="31816" y="37592"/>
                  </a:lnTo>
                  <a:lnTo>
                    <a:pt x="32012" y="37186"/>
                  </a:lnTo>
                  <a:close/>
                </a:path>
                <a:path w="1686560" h="832485">
                  <a:moveTo>
                    <a:pt x="40695" y="19206"/>
                  </a:moveTo>
                  <a:lnTo>
                    <a:pt x="32012" y="37186"/>
                  </a:lnTo>
                  <a:lnTo>
                    <a:pt x="51770" y="35611"/>
                  </a:lnTo>
                  <a:lnTo>
                    <a:pt x="40695" y="19206"/>
                  </a:lnTo>
                  <a:close/>
                </a:path>
                <a:path w="1686560" h="832485">
                  <a:moveTo>
                    <a:pt x="140149" y="10033"/>
                  </a:moveTo>
                  <a:lnTo>
                    <a:pt x="32131" y="10033"/>
                  </a:lnTo>
                  <a:lnTo>
                    <a:pt x="42672" y="15113"/>
                  </a:lnTo>
                  <a:lnTo>
                    <a:pt x="40695" y="19206"/>
                  </a:lnTo>
                  <a:lnTo>
                    <a:pt x="51770" y="35611"/>
                  </a:lnTo>
                  <a:lnTo>
                    <a:pt x="135255" y="28956"/>
                  </a:lnTo>
                  <a:lnTo>
                    <a:pt x="141097" y="21971"/>
                  </a:lnTo>
                  <a:lnTo>
                    <a:pt x="140149" y="10033"/>
                  </a:lnTo>
                  <a:close/>
                </a:path>
                <a:path w="1686560" h="832485">
                  <a:moveTo>
                    <a:pt x="42408" y="14986"/>
                  </a:moveTo>
                  <a:lnTo>
                    <a:pt x="37846" y="14986"/>
                  </a:lnTo>
                  <a:lnTo>
                    <a:pt x="40695" y="19206"/>
                  </a:lnTo>
                  <a:lnTo>
                    <a:pt x="42672" y="15113"/>
                  </a:lnTo>
                  <a:lnTo>
                    <a:pt x="42408" y="14986"/>
                  </a:lnTo>
                  <a:close/>
                </a:path>
              </a:pathLst>
            </a:custGeom>
            <a:solidFill>
              <a:srgbClr val="000000"/>
            </a:solidFill>
          </p:spPr>
          <p:txBody>
            <a:bodyPr wrap="square" lIns="0" tIns="0" rIns="0" bIns="0" rtlCol="0"/>
            <a:lstStyle/>
            <a:p>
              <a:endParaRPr dirty="0"/>
            </a:p>
          </p:txBody>
        </p:sp>
        <p:sp>
          <p:nvSpPr>
            <p:cNvPr id="42" name="object 42"/>
            <p:cNvSpPr/>
            <p:nvPr/>
          </p:nvSpPr>
          <p:spPr>
            <a:xfrm>
              <a:off x="5489194" y="4274058"/>
              <a:ext cx="327660" cy="673735"/>
            </a:xfrm>
            <a:custGeom>
              <a:avLst/>
              <a:gdLst/>
              <a:ahLst/>
              <a:cxnLst/>
              <a:rect l="l" t="t" r="r" b="b"/>
              <a:pathLst>
                <a:path w="327660" h="673735">
                  <a:moveTo>
                    <a:pt x="47497" y="555752"/>
                  </a:moveTo>
                  <a:lnTo>
                    <a:pt x="0" y="661416"/>
                  </a:lnTo>
                  <a:lnTo>
                    <a:pt x="26415" y="673354"/>
                  </a:lnTo>
                  <a:lnTo>
                    <a:pt x="73913" y="567690"/>
                  </a:lnTo>
                  <a:lnTo>
                    <a:pt x="47497" y="555752"/>
                  </a:lnTo>
                  <a:close/>
                </a:path>
                <a:path w="327660" h="673735">
                  <a:moveTo>
                    <a:pt x="130555" y="370967"/>
                  </a:moveTo>
                  <a:lnTo>
                    <a:pt x="83057" y="476504"/>
                  </a:lnTo>
                  <a:lnTo>
                    <a:pt x="109473" y="488442"/>
                  </a:lnTo>
                  <a:lnTo>
                    <a:pt x="156971" y="382778"/>
                  </a:lnTo>
                  <a:lnTo>
                    <a:pt x="130555" y="370967"/>
                  </a:lnTo>
                  <a:close/>
                </a:path>
                <a:path w="327660" h="673735">
                  <a:moveTo>
                    <a:pt x="213613" y="186055"/>
                  </a:moveTo>
                  <a:lnTo>
                    <a:pt x="166115" y="291719"/>
                  </a:lnTo>
                  <a:lnTo>
                    <a:pt x="192531" y="303530"/>
                  </a:lnTo>
                  <a:lnTo>
                    <a:pt x="240029" y="197866"/>
                  </a:lnTo>
                  <a:lnTo>
                    <a:pt x="213613" y="186055"/>
                  </a:lnTo>
                  <a:close/>
                </a:path>
                <a:path w="327660" h="673735">
                  <a:moveTo>
                    <a:pt x="315195" y="20193"/>
                  </a:moveTo>
                  <a:lnTo>
                    <a:pt x="288035" y="20193"/>
                  </a:lnTo>
                  <a:lnTo>
                    <a:pt x="314451" y="32131"/>
                  </a:lnTo>
                  <a:lnTo>
                    <a:pt x="292511" y="80959"/>
                  </a:lnTo>
                  <a:lnTo>
                    <a:pt x="297433" y="127635"/>
                  </a:lnTo>
                  <a:lnTo>
                    <a:pt x="298322" y="135636"/>
                  </a:lnTo>
                  <a:lnTo>
                    <a:pt x="305434" y="141351"/>
                  </a:lnTo>
                  <a:lnTo>
                    <a:pt x="313435" y="140589"/>
                  </a:lnTo>
                  <a:lnTo>
                    <a:pt x="321309" y="139700"/>
                  </a:lnTo>
                  <a:lnTo>
                    <a:pt x="327151" y="132588"/>
                  </a:lnTo>
                  <a:lnTo>
                    <a:pt x="326263" y="124587"/>
                  </a:lnTo>
                  <a:lnTo>
                    <a:pt x="315195" y="20193"/>
                  </a:lnTo>
                  <a:close/>
                </a:path>
                <a:path w="327660" h="673735">
                  <a:moveTo>
                    <a:pt x="289494" y="52352"/>
                  </a:moveTo>
                  <a:lnTo>
                    <a:pt x="266113" y="69053"/>
                  </a:lnTo>
                  <a:lnTo>
                    <a:pt x="249173" y="106807"/>
                  </a:lnTo>
                  <a:lnTo>
                    <a:pt x="275589" y="118618"/>
                  </a:lnTo>
                  <a:lnTo>
                    <a:pt x="292511" y="80959"/>
                  </a:lnTo>
                  <a:lnTo>
                    <a:pt x="289494" y="52352"/>
                  </a:lnTo>
                  <a:close/>
                </a:path>
                <a:path w="327660" h="673735">
                  <a:moveTo>
                    <a:pt x="313054" y="0"/>
                  </a:moveTo>
                  <a:lnTo>
                    <a:pt x="211073" y="72898"/>
                  </a:lnTo>
                  <a:lnTo>
                    <a:pt x="204469" y="77470"/>
                  </a:lnTo>
                  <a:lnTo>
                    <a:pt x="203072" y="86487"/>
                  </a:lnTo>
                  <a:lnTo>
                    <a:pt x="207644" y="93091"/>
                  </a:lnTo>
                  <a:lnTo>
                    <a:pt x="212343" y="99568"/>
                  </a:lnTo>
                  <a:lnTo>
                    <a:pt x="221360" y="101092"/>
                  </a:lnTo>
                  <a:lnTo>
                    <a:pt x="227837" y="96393"/>
                  </a:lnTo>
                  <a:lnTo>
                    <a:pt x="266113" y="69053"/>
                  </a:lnTo>
                  <a:lnTo>
                    <a:pt x="288035" y="20193"/>
                  </a:lnTo>
                  <a:lnTo>
                    <a:pt x="315195" y="20193"/>
                  </a:lnTo>
                  <a:lnTo>
                    <a:pt x="313054" y="0"/>
                  </a:lnTo>
                  <a:close/>
                </a:path>
                <a:path w="327660" h="673735">
                  <a:moveTo>
                    <a:pt x="304616" y="27686"/>
                  </a:moveTo>
                  <a:lnTo>
                    <a:pt x="286892" y="27686"/>
                  </a:lnTo>
                  <a:lnTo>
                    <a:pt x="309625" y="37973"/>
                  </a:lnTo>
                  <a:lnTo>
                    <a:pt x="289494" y="52352"/>
                  </a:lnTo>
                  <a:lnTo>
                    <a:pt x="292511" y="80959"/>
                  </a:lnTo>
                  <a:lnTo>
                    <a:pt x="314451" y="32131"/>
                  </a:lnTo>
                  <a:lnTo>
                    <a:pt x="304616" y="27686"/>
                  </a:lnTo>
                  <a:close/>
                </a:path>
                <a:path w="327660" h="673735">
                  <a:moveTo>
                    <a:pt x="288035" y="20193"/>
                  </a:moveTo>
                  <a:lnTo>
                    <a:pt x="266113" y="69053"/>
                  </a:lnTo>
                  <a:lnTo>
                    <a:pt x="289494" y="52352"/>
                  </a:lnTo>
                  <a:lnTo>
                    <a:pt x="286892" y="27686"/>
                  </a:lnTo>
                  <a:lnTo>
                    <a:pt x="304616" y="27686"/>
                  </a:lnTo>
                  <a:lnTo>
                    <a:pt x="288035" y="20193"/>
                  </a:lnTo>
                  <a:close/>
                </a:path>
                <a:path w="327660" h="673735">
                  <a:moveTo>
                    <a:pt x="286892" y="27686"/>
                  </a:moveTo>
                  <a:lnTo>
                    <a:pt x="289494" y="52352"/>
                  </a:lnTo>
                  <a:lnTo>
                    <a:pt x="309625" y="37973"/>
                  </a:lnTo>
                  <a:lnTo>
                    <a:pt x="286892" y="27686"/>
                  </a:lnTo>
                  <a:close/>
                </a:path>
              </a:pathLst>
            </a:custGeom>
            <a:solidFill>
              <a:srgbClr val="000000"/>
            </a:solidFill>
          </p:spPr>
          <p:txBody>
            <a:bodyPr wrap="square" lIns="0" tIns="0" rIns="0" bIns="0" rtlCol="0"/>
            <a:lstStyle/>
            <a:p>
              <a:endParaRPr dirty="0"/>
            </a:p>
          </p:txBody>
        </p:sp>
        <p:sp>
          <p:nvSpPr>
            <p:cNvPr id="43" name="object 43"/>
            <p:cNvSpPr/>
            <p:nvPr/>
          </p:nvSpPr>
          <p:spPr>
            <a:xfrm>
              <a:off x="5930010" y="4252467"/>
              <a:ext cx="1748789" cy="702945"/>
            </a:xfrm>
            <a:custGeom>
              <a:avLst/>
              <a:gdLst/>
              <a:ahLst/>
              <a:cxnLst/>
              <a:rect l="l" t="t" r="r" b="b"/>
              <a:pathLst>
                <a:path w="1748790" h="702945">
                  <a:moveTo>
                    <a:pt x="108203" y="633983"/>
                  </a:moveTo>
                  <a:lnTo>
                    <a:pt x="0" y="675512"/>
                  </a:lnTo>
                  <a:lnTo>
                    <a:pt x="10413" y="702436"/>
                  </a:lnTo>
                  <a:lnTo>
                    <a:pt x="118490" y="661034"/>
                  </a:lnTo>
                  <a:lnTo>
                    <a:pt x="108203" y="633983"/>
                  </a:lnTo>
                  <a:close/>
                </a:path>
                <a:path w="1748790" h="702945">
                  <a:moveTo>
                    <a:pt x="297434" y="561593"/>
                  </a:moveTo>
                  <a:lnTo>
                    <a:pt x="189356" y="602995"/>
                  </a:lnTo>
                  <a:lnTo>
                    <a:pt x="199643" y="630046"/>
                  </a:lnTo>
                  <a:lnTo>
                    <a:pt x="307848" y="588644"/>
                  </a:lnTo>
                  <a:lnTo>
                    <a:pt x="297434" y="561593"/>
                  </a:lnTo>
                  <a:close/>
                </a:path>
                <a:path w="1748790" h="702945">
                  <a:moveTo>
                    <a:pt x="486790" y="489076"/>
                  </a:moveTo>
                  <a:lnTo>
                    <a:pt x="378587" y="530478"/>
                  </a:lnTo>
                  <a:lnTo>
                    <a:pt x="389000" y="557529"/>
                  </a:lnTo>
                  <a:lnTo>
                    <a:pt x="497077" y="516127"/>
                  </a:lnTo>
                  <a:lnTo>
                    <a:pt x="486790" y="489076"/>
                  </a:lnTo>
                  <a:close/>
                </a:path>
                <a:path w="1748790" h="702945">
                  <a:moveTo>
                    <a:pt x="676020" y="416686"/>
                  </a:moveTo>
                  <a:lnTo>
                    <a:pt x="567943" y="458088"/>
                  </a:lnTo>
                  <a:lnTo>
                    <a:pt x="578231" y="485139"/>
                  </a:lnTo>
                  <a:lnTo>
                    <a:pt x="686435" y="443737"/>
                  </a:lnTo>
                  <a:lnTo>
                    <a:pt x="676020" y="416686"/>
                  </a:lnTo>
                  <a:close/>
                </a:path>
                <a:path w="1748790" h="702945">
                  <a:moveTo>
                    <a:pt x="865378" y="344169"/>
                  </a:moveTo>
                  <a:lnTo>
                    <a:pt x="757173" y="385571"/>
                  </a:lnTo>
                  <a:lnTo>
                    <a:pt x="767588" y="412622"/>
                  </a:lnTo>
                  <a:lnTo>
                    <a:pt x="875664" y="371220"/>
                  </a:lnTo>
                  <a:lnTo>
                    <a:pt x="865378" y="344169"/>
                  </a:lnTo>
                  <a:close/>
                </a:path>
                <a:path w="1748790" h="702945">
                  <a:moveTo>
                    <a:pt x="1054608" y="271652"/>
                  </a:moveTo>
                  <a:lnTo>
                    <a:pt x="946531" y="313054"/>
                  </a:lnTo>
                  <a:lnTo>
                    <a:pt x="956817" y="340105"/>
                  </a:lnTo>
                  <a:lnTo>
                    <a:pt x="1065021" y="298703"/>
                  </a:lnTo>
                  <a:lnTo>
                    <a:pt x="1054608" y="271652"/>
                  </a:lnTo>
                  <a:close/>
                </a:path>
                <a:path w="1748790" h="702945">
                  <a:moveTo>
                    <a:pt x="1243964" y="199262"/>
                  </a:moveTo>
                  <a:lnTo>
                    <a:pt x="1135761" y="240664"/>
                  </a:lnTo>
                  <a:lnTo>
                    <a:pt x="1146174" y="267715"/>
                  </a:lnTo>
                  <a:lnTo>
                    <a:pt x="1254252" y="226313"/>
                  </a:lnTo>
                  <a:lnTo>
                    <a:pt x="1243964" y="199262"/>
                  </a:lnTo>
                  <a:close/>
                </a:path>
                <a:path w="1748790" h="702945">
                  <a:moveTo>
                    <a:pt x="1433194" y="126745"/>
                  </a:moveTo>
                  <a:lnTo>
                    <a:pt x="1325117" y="168147"/>
                  </a:lnTo>
                  <a:lnTo>
                    <a:pt x="1335405" y="195198"/>
                  </a:lnTo>
                  <a:lnTo>
                    <a:pt x="1443609" y="153796"/>
                  </a:lnTo>
                  <a:lnTo>
                    <a:pt x="1433194" y="126745"/>
                  </a:lnTo>
                  <a:close/>
                </a:path>
                <a:path w="1748790" h="702945">
                  <a:moveTo>
                    <a:pt x="1694756" y="42079"/>
                  </a:moveTo>
                  <a:lnTo>
                    <a:pt x="1647316" y="101091"/>
                  </a:lnTo>
                  <a:lnTo>
                    <a:pt x="1642364" y="107441"/>
                  </a:lnTo>
                  <a:lnTo>
                    <a:pt x="1643380" y="116458"/>
                  </a:lnTo>
                  <a:lnTo>
                    <a:pt x="1649603" y="121538"/>
                  </a:lnTo>
                  <a:lnTo>
                    <a:pt x="1655825" y="126491"/>
                  </a:lnTo>
                  <a:lnTo>
                    <a:pt x="1664969" y="125475"/>
                  </a:lnTo>
                  <a:lnTo>
                    <a:pt x="1669922" y="119252"/>
                  </a:lnTo>
                  <a:lnTo>
                    <a:pt x="1725432" y="50291"/>
                  </a:lnTo>
                  <a:lnTo>
                    <a:pt x="1713991" y="50291"/>
                  </a:lnTo>
                  <a:lnTo>
                    <a:pt x="1711938" y="44891"/>
                  </a:lnTo>
                  <a:lnTo>
                    <a:pt x="1694756" y="42079"/>
                  </a:lnTo>
                  <a:close/>
                </a:path>
                <a:path w="1748790" h="702945">
                  <a:moveTo>
                    <a:pt x="1622552" y="54228"/>
                  </a:moveTo>
                  <a:lnTo>
                    <a:pt x="1514347" y="95630"/>
                  </a:lnTo>
                  <a:lnTo>
                    <a:pt x="1524762" y="122681"/>
                  </a:lnTo>
                  <a:lnTo>
                    <a:pt x="1632839" y="81279"/>
                  </a:lnTo>
                  <a:lnTo>
                    <a:pt x="1622552" y="54228"/>
                  </a:lnTo>
                  <a:close/>
                </a:path>
                <a:path w="1748790" h="702945">
                  <a:moveTo>
                    <a:pt x="1711938" y="44891"/>
                  </a:moveTo>
                  <a:lnTo>
                    <a:pt x="1713991" y="50291"/>
                  </a:lnTo>
                  <a:lnTo>
                    <a:pt x="1724845" y="46100"/>
                  </a:lnTo>
                  <a:lnTo>
                    <a:pt x="1719325" y="46100"/>
                  </a:lnTo>
                  <a:lnTo>
                    <a:pt x="1711938" y="44891"/>
                  </a:lnTo>
                  <a:close/>
                </a:path>
                <a:path w="1748790" h="702945">
                  <a:moveTo>
                    <a:pt x="1728414" y="18287"/>
                  </a:moveTo>
                  <a:lnTo>
                    <a:pt x="1716532" y="18287"/>
                  </a:lnTo>
                  <a:lnTo>
                    <a:pt x="1726818" y="45338"/>
                  </a:lnTo>
                  <a:lnTo>
                    <a:pt x="1713991" y="50291"/>
                  </a:lnTo>
                  <a:lnTo>
                    <a:pt x="1725432" y="50291"/>
                  </a:lnTo>
                  <a:lnTo>
                    <a:pt x="1748536" y="21589"/>
                  </a:lnTo>
                  <a:lnTo>
                    <a:pt x="1728414" y="18287"/>
                  </a:lnTo>
                  <a:close/>
                </a:path>
                <a:path w="1748790" h="702945">
                  <a:moveTo>
                    <a:pt x="1710309" y="22732"/>
                  </a:moveTo>
                  <a:lnTo>
                    <a:pt x="1705694" y="28473"/>
                  </a:lnTo>
                  <a:lnTo>
                    <a:pt x="1711938" y="44891"/>
                  </a:lnTo>
                  <a:lnTo>
                    <a:pt x="1719325" y="46100"/>
                  </a:lnTo>
                  <a:lnTo>
                    <a:pt x="1710309" y="22732"/>
                  </a:lnTo>
                  <a:close/>
                </a:path>
                <a:path w="1748790" h="702945">
                  <a:moveTo>
                    <a:pt x="1718222" y="22732"/>
                  </a:moveTo>
                  <a:lnTo>
                    <a:pt x="1710309" y="22732"/>
                  </a:lnTo>
                  <a:lnTo>
                    <a:pt x="1719325" y="46100"/>
                  </a:lnTo>
                  <a:lnTo>
                    <a:pt x="1724845" y="46100"/>
                  </a:lnTo>
                  <a:lnTo>
                    <a:pt x="1726818" y="45338"/>
                  </a:lnTo>
                  <a:lnTo>
                    <a:pt x="1718222" y="22732"/>
                  </a:lnTo>
                  <a:close/>
                </a:path>
                <a:path w="1748790" h="702945">
                  <a:moveTo>
                    <a:pt x="1705694" y="28473"/>
                  </a:moveTo>
                  <a:lnTo>
                    <a:pt x="1694756" y="42079"/>
                  </a:lnTo>
                  <a:lnTo>
                    <a:pt x="1711938" y="44891"/>
                  </a:lnTo>
                  <a:lnTo>
                    <a:pt x="1705694" y="28473"/>
                  </a:lnTo>
                  <a:close/>
                </a:path>
                <a:path w="1748790" h="702945">
                  <a:moveTo>
                    <a:pt x="1616837" y="0"/>
                  </a:moveTo>
                  <a:lnTo>
                    <a:pt x="1609470" y="5333"/>
                  </a:lnTo>
                  <a:lnTo>
                    <a:pt x="1608073" y="13207"/>
                  </a:lnTo>
                  <a:lnTo>
                    <a:pt x="1606804" y="21081"/>
                  </a:lnTo>
                  <a:lnTo>
                    <a:pt x="1612138" y="28574"/>
                  </a:lnTo>
                  <a:lnTo>
                    <a:pt x="1694756" y="42079"/>
                  </a:lnTo>
                  <a:lnTo>
                    <a:pt x="1705694" y="28473"/>
                  </a:lnTo>
                  <a:lnTo>
                    <a:pt x="1703705" y="23240"/>
                  </a:lnTo>
                  <a:lnTo>
                    <a:pt x="1716532" y="18287"/>
                  </a:lnTo>
                  <a:lnTo>
                    <a:pt x="1728414" y="18287"/>
                  </a:lnTo>
                  <a:lnTo>
                    <a:pt x="1616837" y="0"/>
                  </a:lnTo>
                  <a:close/>
                </a:path>
                <a:path w="1748790" h="702945">
                  <a:moveTo>
                    <a:pt x="1716532" y="18287"/>
                  </a:moveTo>
                  <a:lnTo>
                    <a:pt x="1703705" y="23240"/>
                  </a:lnTo>
                  <a:lnTo>
                    <a:pt x="1705694" y="28473"/>
                  </a:lnTo>
                  <a:lnTo>
                    <a:pt x="1710309" y="22732"/>
                  </a:lnTo>
                  <a:lnTo>
                    <a:pt x="1718222" y="22732"/>
                  </a:lnTo>
                  <a:lnTo>
                    <a:pt x="1716532" y="18287"/>
                  </a:lnTo>
                  <a:close/>
                </a:path>
              </a:pathLst>
            </a:custGeom>
            <a:solidFill>
              <a:srgbClr val="000000"/>
            </a:solidFill>
          </p:spPr>
          <p:txBody>
            <a:bodyPr wrap="square" lIns="0" tIns="0" rIns="0" bIns="0" rtlCol="0"/>
            <a:lstStyle/>
            <a:p>
              <a:endParaRPr dirty="0"/>
            </a:p>
          </p:txBody>
        </p:sp>
        <p:sp>
          <p:nvSpPr>
            <p:cNvPr id="44" name="object 44"/>
            <p:cNvSpPr txBox="1"/>
            <p:nvPr/>
          </p:nvSpPr>
          <p:spPr>
            <a:xfrm>
              <a:off x="3768597" y="5259070"/>
              <a:ext cx="962660" cy="757555"/>
            </a:xfrm>
            <a:prstGeom prst="rect">
              <a:avLst/>
            </a:prstGeom>
          </p:spPr>
          <p:txBody>
            <a:bodyPr vert="horz" wrap="square" lIns="0" tIns="12700" rIns="0" bIns="0" rtlCol="0">
              <a:spAutoFit/>
            </a:bodyPr>
            <a:lstStyle/>
            <a:p>
              <a:pPr marL="35560" marR="5080" indent="-22860">
                <a:lnSpc>
                  <a:spcPct val="100000"/>
                </a:lnSpc>
                <a:spcBef>
                  <a:spcPts val="100"/>
                </a:spcBef>
              </a:pPr>
              <a:r>
                <a:rPr sz="2400" spc="-105" dirty="0">
                  <a:latin typeface="Calibri"/>
                  <a:cs typeface="Calibri"/>
                </a:rPr>
                <a:t>Product  </a:t>
              </a:r>
              <a:r>
                <a:rPr sz="2400" spc="-55" dirty="0">
                  <a:latin typeface="Calibri"/>
                  <a:cs typeface="Calibri"/>
                </a:rPr>
                <a:t>Back</a:t>
              </a:r>
              <a:r>
                <a:rPr sz="2400" spc="-40" dirty="0">
                  <a:latin typeface="Calibri"/>
                  <a:cs typeface="Calibri"/>
                </a:rPr>
                <a:t>l</a:t>
              </a:r>
              <a:r>
                <a:rPr sz="2400" spc="-105" dirty="0">
                  <a:latin typeface="Calibri"/>
                  <a:cs typeface="Calibri"/>
                </a:rPr>
                <a:t>o</a:t>
              </a:r>
              <a:r>
                <a:rPr sz="2400" spc="25" dirty="0">
                  <a:latin typeface="Calibri"/>
                  <a:cs typeface="Calibri"/>
                </a:rPr>
                <a:t>g</a:t>
              </a:r>
              <a:endParaRPr sz="2400" dirty="0">
                <a:latin typeface="Calibri"/>
                <a:cs typeface="Calibri"/>
              </a:endParaRPr>
            </a:p>
          </p:txBody>
        </p:sp>
        <p:grpSp>
          <p:nvGrpSpPr>
            <p:cNvPr id="2" name="Grupo 1">
              <a:extLst>
                <a:ext uri="{FF2B5EF4-FFF2-40B4-BE49-F238E27FC236}">
                  <a16:creationId xmlns:a16="http://schemas.microsoft.com/office/drawing/2014/main" id="{7D390082-51F4-634A-08FC-7FD80A20C145}"/>
                </a:ext>
              </a:extLst>
            </p:cNvPr>
            <p:cNvGrpSpPr/>
            <p:nvPr/>
          </p:nvGrpSpPr>
          <p:grpSpPr>
            <a:xfrm>
              <a:off x="420623" y="1237488"/>
              <a:ext cx="4876902" cy="325120"/>
              <a:chOff x="420623" y="1237488"/>
              <a:chExt cx="4876902" cy="325120"/>
            </a:xfrm>
          </p:grpSpPr>
          <p:sp>
            <p:nvSpPr>
              <p:cNvPr id="33" name="object 33"/>
              <p:cNvSpPr/>
              <p:nvPr/>
            </p:nvSpPr>
            <p:spPr>
              <a:xfrm>
                <a:off x="420623" y="1237488"/>
                <a:ext cx="370840" cy="325120"/>
              </a:xfrm>
              <a:custGeom>
                <a:avLst/>
                <a:gdLst/>
                <a:ahLst/>
                <a:cxnLst/>
                <a:rect l="l" t="t" r="r" b="b"/>
                <a:pathLst>
                  <a:path w="370840" h="325119">
                    <a:moveTo>
                      <a:pt x="0" y="324612"/>
                    </a:moveTo>
                    <a:lnTo>
                      <a:pt x="370332" y="324612"/>
                    </a:lnTo>
                    <a:lnTo>
                      <a:pt x="370332" y="0"/>
                    </a:lnTo>
                    <a:lnTo>
                      <a:pt x="0" y="0"/>
                    </a:lnTo>
                    <a:lnTo>
                      <a:pt x="0" y="324612"/>
                    </a:lnTo>
                    <a:close/>
                  </a:path>
                </a:pathLst>
              </a:custGeom>
              <a:solidFill>
                <a:srgbClr val="FFFF00"/>
              </a:solidFill>
            </p:spPr>
            <p:txBody>
              <a:bodyPr wrap="square" lIns="0" tIns="0" rIns="0" bIns="0" rtlCol="0"/>
              <a:lstStyle/>
              <a:p>
                <a:endParaRPr dirty="0"/>
              </a:p>
            </p:txBody>
          </p:sp>
          <p:sp>
            <p:nvSpPr>
              <p:cNvPr id="34" name="object 34"/>
              <p:cNvSpPr/>
              <p:nvPr/>
            </p:nvSpPr>
            <p:spPr>
              <a:xfrm>
                <a:off x="420623" y="1237488"/>
                <a:ext cx="370840" cy="325120"/>
              </a:xfrm>
              <a:custGeom>
                <a:avLst/>
                <a:gdLst/>
                <a:ahLst/>
                <a:cxnLst/>
                <a:rect l="l" t="t" r="r" b="b"/>
                <a:pathLst>
                  <a:path w="370840" h="325119">
                    <a:moveTo>
                      <a:pt x="0" y="324612"/>
                    </a:moveTo>
                    <a:lnTo>
                      <a:pt x="370332" y="324612"/>
                    </a:lnTo>
                    <a:lnTo>
                      <a:pt x="370332" y="0"/>
                    </a:lnTo>
                    <a:lnTo>
                      <a:pt x="0" y="0"/>
                    </a:lnTo>
                    <a:lnTo>
                      <a:pt x="0" y="324612"/>
                    </a:lnTo>
                    <a:close/>
                  </a:path>
                </a:pathLst>
              </a:custGeom>
              <a:ln w="12192">
                <a:solidFill>
                  <a:srgbClr val="41709C"/>
                </a:solidFill>
              </a:ln>
            </p:spPr>
            <p:txBody>
              <a:bodyPr wrap="square" lIns="0" tIns="0" rIns="0" bIns="0" rtlCol="0"/>
              <a:lstStyle/>
              <a:p>
                <a:endParaRPr dirty="0"/>
              </a:p>
            </p:txBody>
          </p:sp>
          <p:sp>
            <p:nvSpPr>
              <p:cNvPr id="35" name="object 35"/>
              <p:cNvSpPr/>
              <p:nvPr/>
            </p:nvSpPr>
            <p:spPr>
              <a:xfrm>
                <a:off x="571487" y="1331341"/>
                <a:ext cx="77355" cy="135128"/>
              </a:xfrm>
              <a:prstGeom prst="rect">
                <a:avLst/>
              </a:prstGeom>
              <a:blipFill>
                <a:blip r:embed="rId3" cstate="print"/>
                <a:stretch>
                  <a:fillRect/>
                </a:stretch>
              </a:blipFill>
            </p:spPr>
            <p:txBody>
              <a:bodyPr wrap="square" lIns="0" tIns="0" rIns="0" bIns="0" rtlCol="0"/>
              <a:lstStyle/>
              <a:p>
                <a:endParaRPr dirty="0"/>
              </a:p>
            </p:txBody>
          </p:sp>
          <p:sp>
            <p:nvSpPr>
              <p:cNvPr id="45" name="object 45"/>
              <p:cNvSpPr/>
              <p:nvPr/>
            </p:nvSpPr>
            <p:spPr>
              <a:xfrm>
                <a:off x="3121151" y="1237488"/>
                <a:ext cx="370840" cy="325120"/>
              </a:xfrm>
              <a:custGeom>
                <a:avLst/>
                <a:gdLst/>
                <a:ahLst/>
                <a:cxnLst/>
                <a:rect l="l" t="t" r="r" b="b"/>
                <a:pathLst>
                  <a:path w="370839" h="325119">
                    <a:moveTo>
                      <a:pt x="0" y="324612"/>
                    </a:moveTo>
                    <a:lnTo>
                      <a:pt x="370332" y="324612"/>
                    </a:lnTo>
                    <a:lnTo>
                      <a:pt x="370332" y="0"/>
                    </a:lnTo>
                    <a:lnTo>
                      <a:pt x="0" y="0"/>
                    </a:lnTo>
                    <a:lnTo>
                      <a:pt x="0" y="324612"/>
                    </a:lnTo>
                    <a:close/>
                  </a:path>
                </a:pathLst>
              </a:custGeom>
              <a:solidFill>
                <a:srgbClr val="00AFEF"/>
              </a:solidFill>
            </p:spPr>
            <p:txBody>
              <a:bodyPr wrap="square" lIns="0" tIns="0" rIns="0" bIns="0" rtlCol="0"/>
              <a:lstStyle/>
              <a:p>
                <a:endParaRPr dirty="0"/>
              </a:p>
            </p:txBody>
          </p:sp>
          <p:sp>
            <p:nvSpPr>
              <p:cNvPr id="46" name="object 46"/>
              <p:cNvSpPr/>
              <p:nvPr/>
            </p:nvSpPr>
            <p:spPr>
              <a:xfrm>
                <a:off x="3121151" y="1237488"/>
                <a:ext cx="370840" cy="325120"/>
              </a:xfrm>
              <a:custGeom>
                <a:avLst/>
                <a:gdLst/>
                <a:ahLst/>
                <a:cxnLst/>
                <a:rect l="l" t="t" r="r" b="b"/>
                <a:pathLst>
                  <a:path w="370839" h="325119">
                    <a:moveTo>
                      <a:pt x="0" y="324612"/>
                    </a:moveTo>
                    <a:lnTo>
                      <a:pt x="370332" y="324612"/>
                    </a:lnTo>
                    <a:lnTo>
                      <a:pt x="370332" y="0"/>
                    </a:lnTo>
                    <a:lnTo>
                      <a:pt x="0" y="0"/>
                    </a:lnTo>
                    <a:lnTo>
                      <a:pt x="0" y="324612"/>
                    </a:lnTo>
                    <a:close/>
                  </a:path>
                </a:pathLst>
              </a:custGeom>
              <a:ln w="12192">
                <a:solidFill>
                  <a:srgbClr val="41709C"/>
                </a:solidFill>
              </a:ln>
            </p:spPr>
            <p:txBody>
              <a:bodyPr wrap="square" lIns="0" tIns="0" rIns="0" bIns="0" rtlCol="0"/>
              <a:lstStyle/>
              <a:p>
                <a:endParaRPr dirty="0"/>
              </a:p>
            </p:txBody>
          </p:sp>
          <p:sp>
            <p:nvSpPr>
              <p:cNvPr id="47" name="object 47"/>
              <p:cNvSpPr/>
              <p:nvPr/>
            </p:nvSpPr>
            <p:spPr>
              <a:xfrm>
                <a:off x="3268090" y="1331341"/>
                <a:ext cx="84582" cy="135128"/>
              </a:xfrm>
              <a:prstGeom prst="rect">
                <a:avLst/>
              </a:prstGeom>
              <a:blipFill>
                <a:blip r:embed="rId4" cstate="print"/>
                <a:stretch>
                  <a:fillRect/>
                </a:stretch>
              </a:blipFill>
            </p:spPr>
            <p:txBody>
              <a:bodyPr wrap="square" lIns="0" tIns="0" rIns="0" bIns="0" rtlCol="0"/>
              <a:lstStyle/>
              <a:p>
                <a:endParaRPr dirty="0"/>
              </a:p>
            </p:txBody>
          </p:sp>
          <p:sp>
            <p:nvSpPr>
              <p:cNvPr id="48" name="object 48"/>
              <p:cNvSpPr txBox="1"/>
              <p:nvPr/>
            </p:nvSpPr>
            <p:spPr>
              <a:xfrm>
                <a:off x="824585" y="1246759"/>
                <a:ext cx="4472940" cy="269240"/>
              </a:xfrm>
              <a:prstGeom prst="rect">
                <a:avLst/>
              </a:prstGeom>
            </p:spPr>
            <p:txBody>
              <a:bodyPr vert="horz" wrap="square" lIns="0" tIns="12065" rIns="0" bIns="0" rtlCol="0">
                <a:spAutoFit/>
              </a:bodyPr>
              <a:lstStyle/>
              <a:p>
                <a:pPr marL="12700">
                  <a:lnSpc>
                    <a:spcPct val="100000"/>
                  </a:lnSpc>
                  <a:spcBef>
                    <a:spcPts val="95"/>
                  </a:spcBef>
                  <a:tabLst>
                    <a:tab pos="2713990" algn="l"/>
                  </a:tabLst>
                </a:pPr>
                <a:r>
                  <a:rPr sz="1600" spc="-60" dirty="0">
                    <a:latin typeface="Calibri"/>
                    <a:cs typeface="Calibri"/>
                  </a:rPr>
                  <a:t>Sprint</a:t>
                </a:r>
                <a:r>
                  <a:rPr sz="1600" spc="45" dirty="0">
                    <a:latin typeface="Calibri"/>
                    <a:cs typeface="Calibri"/>
                  </a:rPr>
                  <a:t> </a:t>
                </a:r>
                <a:r>
                  <a:rPr sz="1600" spc="-40" dirty="0">
                    <a:latin typeface="Calibri"/>
                    <a:cs typeface="Calibri"/>
                  </a:rPr>
                  <a:t>Planning</a:t>
                </a:r>
                <a:r>
                  <a:rPr sz="1600" spc="45" dirty="0">
                    <a:latin typeface="Calibri"/>
                    <a:cs typeface="Calibri"/>
                  </a:rPr>
                  <a:t> </a:t>
                </a:r>
                <a:r>
                  <a:rPr sz="1600" spc="-65" dirty="0">
                    <a:latin typeface="Calibri"/>
                    <a:cs typeface="Calibri"/>
                  </a:rPr>
                  <a:t>Meeting	</a:t>
                </a:r>
                <a:r>
                  <a:rPr sz="1600" spc="-60" dirty="0">
                    <a:latin typeface="Calibri"/>
                    <a:cs typeface="Calibri"/>
                  </a:rPr>
                  <a:t>Sprint </a:t>
                </a:r>
                <a:r>
                  <a:rPr sz="1600" spc="-55" dirty="0">
                    <a:latin typeface="Calibri"/>
                    <a:cs typeface="Calibri"/>
                  </a:rPr>
                  <a:t>Review</a:t>
                </a:r>
                <a:r>
                  <a:rPr sz="1600" spc="95" dirty="0">
                    <a:latin typeface="Calibri"/>
                    <a:cs typeface="Calibri"/>
                  </a:rPr>
                  <a:t> </a:t>
                </a:r>
                <a:r>
                  <a:rPr sz="1600" spc="-65" dirty="0">
                    <a:latin typeface="Calibri"/>
                    <a:cs typeface="Calibri"/>
                  </a:rPr>
                  <a:t>Meeting</a:t>
                </a:r>
                <a:endParaRPr sz="1600" dirty="0">
                  <a:latin typeface="Calibri"/>
                  <a:cs typeface="Calibri"/>
                </a:endParaRPr>
              </a:p>
            </p:txBody>
          </p:sp>
        </p:grpSp>
        <p:grpSp>
          <p:nvGrpSpPr>
            <p:cNvPr id="95" name="Grupo 94">
              <a:extLst>
                <a:ext uri="{FF2B5EF4-FFF2-40B4-BE49-F238E27FC236}">
                  <a16:creationId xmlns:a16="http://schemas.microsoft.com/office/drawing/2014/main" id="{2E54B5CB-CA5B-9126-E311-35A6BFA49E1B}"/>
                </a:ext>
              </a:extLst>
            </p:cNvPr>
            <p:cNvGrpSpPr/>
            <p:nvPr/>
          </p:nvGrpSpPr>
          <p:grpSpPr>
            <a:xfrm>
              <a:off x="1616202" y="1876805"/>
              <a:ext cx="8551291" cy="2627904"/>
              <a:chOff x="1616202" y="1876805"/>
              <a:chExt cx="8551291" cy="2627904"/>
            </a:xfrm>
          </p:grpSpPr>
          <p:sp>
            <p:nvSpPr>
              <p:cNvPr id="3" name="object 3"/>
              <p:cNvSpPr/>
              <p:nvPr/>
            </p:nvSpPr>
            <p:spPr>
              <a:xfrm>
                <a:off x="2375916" y="2488692"/>
                <a:ext cx="205740" cy="1786255"/>
              </a:xfrm>
              <a:custGeom>
                <a:avLst/>
                <a:gdLst/>
                <a:ahLst/>
                <a:cxnLst/>
                <a:rect l="l" t="t" r="r" b="b"/>
                <a:pathLst>
                  <a:path w="205739" h="1786254">
                    <a:moveTo>
                      <a:pt x="0" y="1786127"/>
                    </a:moveTo>
                    <a:lnTo>
                      <a:pt x="205739" y="1786127"/>
                    </a:lnTo>
                    <a:lnTo>
                      <a:pt x="205739" y="0"/>
                    </a:lnTo>
                    <a:lnTo>
                      <a:pt x="0" y="0"/>
                    </a:lnTo>
                    <a:lnTo>
                      <a:pt x="0" y="1786127"/>
                    </a:lnTo>
                    <a:close/>
                  </a:path>
                </a:pathLst>
              </a:custGeom>
              <a:solidFill>
                <a:srgbClr val="FFFF00"/>
              </a:solidFill>
            </p:spPr>
            <p:txBody>
              <a:bodyPr wrap="square" lIns="0" tIns="0" rIns="0" bIns="0" rtlCol="0"/>
              <a:lstStyle/>
              <a:p>
                <a:endParaRPr dirty="0"/>
              </a:p>
            </p:txBody>
          </p:sp>
          <p:sp>
            <p:nvSpPr>
              <p:cNvPr id="4" name="object 4"/>
              <p:cNvSpPr/>
              <p:nvPr/>
            </p:nvSpPr>
            <p:spPr>
              <a:xfrm>
                <a:off x="2375916" y="2488692"/>
                <a:ext cx="205740" cy="1786255"/>
              </a:xfrm>
              <a:custGeom>
                <a:avLst/>
                <a:gdLst/>
                <a:ahLst/>
                <a:cxnLst/>
                <a:rect l="l" t="t" r="r" b="b"/>
                <a:pathLst>
                  <a:path w="205739" h="1786254">
                    <a:moveTo>
                      <a:pt x="0" y="1786127"/>
                    </a:moveTo>
                    <a:lnTo>
                      <a:pt x="205739" y="1786127"/>
                    </a:lnTo>
                    <a:lnTo>
                      <a:pt x="205739" y="0"/>
                    </a:lnTo>
                    <a:lnTo>
                      <a:pt x="0" y="0"/>
                    </a:lnTo>
                    <a:lnTo>
                      <a:pt x="0" y="1786127"/>
                    </a:lnTo>
                    <a:close/>
                  </a:path>
                </a:pathLst>
              </a:custGeom>
              <a:ln w="12192">
                <a:solidFill>
                  <a:srgbClr val="41709C"/>
                </a:solidFill>
              </a:ln>
            </p:spPr>
            <p:txBody>
              <a:bodyPr wrap="square" lIns="0" tIns="0" rIns="0" bIns="0" rtlCol="0"/>
              <a:lstStyle/>
              <a:p>
                <a:endParaRPr dirty="0"/>
              </a:p>
            </p:txBody>
          </p:sp>
          <p:sp>
            <p:nvSpPr>
              <p:cNvPr id="5" name="object 5"/>
              <p:cNvSpPr/>
              <p:nvPr/>
            </p:nvSpPr>
            <p:spPr>
              <a:xfrm>
                <a:off x="2436367" y="3296411"/>
                <a:ext cx="96265" cy="170307"/>
              </a:xfrm>
              <a:prstGeom prst="rect">
                <a:avLst/>
              </a:prstGeom>
              <a:blipFill>
                <a:blip r:embed="rId5" cstate="print"/>
                <a:stretch>
                  <a:fillRect/>
                </a:stretch>
              </a:blipFill>
            </p:spPr>
            <p:txBody>
              <a:bodyPr wrap="square" lIns="0" tIns="0" rIns="0" bIns="0" rtlCol="0"/>
              <a:lstStyle/>
              <a:p>
                <a:endParaRPr dirty="0"/>
              </a:p>
            </p:txBody>
          </p:sp>
          <p:sp>
            <p:nvSpPr>
              <p:cNvPr id="6" name="object 6"/>
              <p:cNvSpPr/>
              <p:nvPr/>
            </p:nvSpPr>
            <p:spPr>
              <a:xfrm>
                <a:off x="3493008" y="3212592"/>
                <a:ext cx="356870" cy="274320"/>
              </a:xfrm>
              <a:custGeom>
                <a:avLst/>
                <a:gdLst/>
                <a:ahLst/>
                <a:cxnLst/>
                <a:rect l="l" t="t" r="r" b="b"/>
                <a:pathLst>
                  <a:path w="356870" h="274320">
                    <a:moveTo>
                      <a:pt x="0" y="274320"/>
                    </a:moveTo>
                    <a:lnTo>
                      <a:pt x="356615" y="274320"/>
                    </a:lnTo>
                    <a:lnTo>
                      <a:pt x="356615" y="0"/>
                    </a:lnTo>
                    <a:lnTo>
                      <a:pt x="0" y="0"/>
                    </a:lnTo>
                    <a:lnTo>
                      <a:pt x="0" y="274320"/>
                    </a:lnTo>
                    <a:close/>
                  </a:path>
                </a:pathLst>
              </a:custGeom>
              <a:solidFill>
                <a:srgbClr val="FFC000"/>
              </a:solidFill>
            </p:spPr>
            <p:txBody>
              <a:bodyPr wrap="square" lIns="0" tIns="0" rIns="0" bIns="0" rtlCol="0"/>
              <a:lstStyle/>
              <a:p>
                <a:endParaRPr dirty="0"/>
              </a:p>
            </p:txBody>
          </p:sp>
          <p:sp>
            <p:nvSpPr>
              <p:cNvPr id="7" name="object 7"/>
              <p:cNvSpPr/>
              <p:nvPr/>
            </p:nvSpPr>
            <p:spPr>
              <a:xfrm>
                <a:off x="3493008" y="3212592"/>
                <a:ext cx="356870" cy="274320"/>
              </a:xfrm>
              <a:custGeom>
                <a:avLst/>
                <a:gdLst/>
                <a:ahLst/>
                <a:cxnLst/>
                <a:rect l="l" t="t" r="r" b="b"/>
                <a:pathLst>
                  <a:path w="356870" h="274320">
                    <a:moveTo>
                      <a:pt x="0" y="274320"/>
                    </a:moveTo>
                    <a:lnTo>
                      <a:pt x="356615" y="274320"/>
                    </a:lnTo>
                    <a:lnTo>
                      <a:pt x="356615" y="0"/>
                    </a:lnTo>
                    <a:lnTo>
                      <a:pt x="0" y="0"/>
                    </a:lnTo>
                    <a:lnTo>
                      <a:pt x="0" y="274320"/>
                    </a:lnTo>
                    <a:close/>
                  </a:path>
                </a:pathLst>
              </a:custGeom>
              <a:ln w="12191">
                <a:solidFill>
                  <a:srgbClr val="41709C"/>
                </a:solidFill>
              </a:ln>
            </p:spPr>
            <p:txBody>
              <a:bodyPr wrap="square" lIns="0" tIns="0" rIns="0" bIns="0" rtlCol="0"/>
              <a:lstStyle/>
              <a:p>
                <a:endParaRPr dirty="0"/>
              </a:p>
            </p:txBody>
          </p:sp>
          <p:sp>
            <p:nvSpPr>
              <p:cNvPr id="8" name="object 8"/>
              <p:cNvSpPr/>
              <p:nvPr/>
            </p:nvSpPr>
            <p:spPr>
              <a:xfrm>
                <a:off x="2788920" y="2781300"/>
                <a:ext cx="358140" cy="178435"/>
              </a:xfrm>
              <a:custGeom>
                <a:avLst/>
                <a:gdLst/>
                <a:ahLst/>
                <a:cxnLst/>
                <a:rect l="l" t="t" r="r" b="b"/>
                <a:pathLst>
                  <a:path w="358139" h="178435">
                    <a:moveTo>
                      <a:pt x="0" y="178308"/>
                    </a:moveTo>
                    <a:lnTo>
                      <a:pt x="358139" y="178308"/>
                    </a:lnTo>
                    <a:lnTo>
                      <a:pt x="358139" y="0"/>
                    </a:lnTo>
                    <a:lnTo>
                      <a:pt x="0" y="0"/>
                    </a:lnTo>
                    <a:lnTo>
                      <a:pt x="0" y="178308"/>
                    </a:lnTo>
                    <a:close/>
                  </a:path>
                </a:pathLst>
              </a:custGeom>
              <a:solidFill>
                <a:srgbClr val="FFC000"/>
              </a:solidFill>
            </p:spPr>
            <p:txBody>
              <a:bodyPr wrap="square" lIns="0" tIns="0" rIns="0" bIns="0" rtlCol="0"/>
              <a:lstStyle/>
              <a:p>
                <a:endParaRPr dirty="0"/>
              </a:p>
            </p:txBody>
          </p:sp>
          <p:sp>
            <p:nvSpPr>
              <p:cNvPr id="9" name="object 9"/>
              <p:cNvSpPr/>
              <p:nvPr/>
            </p:nvSpPr>
            <p:spPr>
              <a:xfrm>
                <a:off x="2788920" y="2781300"/>
                <a:ext cx="358140" cy="178435"/>
              </a:xfrm>
              <a:custGeom>
                <a:avLst/>
                <a:gdLst/>
                <a:ahLst/>
                <a:cxnLst/>
                <a:rect l="l" t="t" r="r" b="b"/>
                <a:pathLst>
                  <a:path w="358139" h="178435">
                    <a:moveTo>
                      <a:pt x="0" y="178308"/>
                    </a:moveTo>
                    <a:lnTo>
                      <a:pt x="358139" y="178308"/>
                    </a:lnTo>
                    <a:lnTo>
                      <a:pt x="358139" y="0"/>
                    </a:lnTo>
                    <a:lnTo>
                      <a:pt x="0" y="0"/>
                    </a:lnTo>
                    <a:lnTo>
                      <a:pt x="0" y="178308"/>
                    </a:lnTo>
                    <a:close/>
                  </a:path>
                </a:pathLst>
              </a:custGeom>
              <a:ln w="12191">
                <a:solidFill>
                  <a:srgbClr val="41709C"/>
                </a:solidFill>
              </a:ln>
            </p:spPr>
            <p:txBody>
              <a:bodyPr wrap="square" lIns="0" tIns="0" rIns="0" bIns="0" rtlCol="0"/>
              <a:lstStyle/>
              <a:p>
                <a:endParaRPr dirty="0"/>
              </a:p>
            </p:txBody>
          </p:sp>
          <p:sp>
            <p:nvSpPr>
              <p:cNvPr id="10" name="object 10"/>
              <p:cNvSpPr/>
              <p:nvPr/>
            </p:nvSpPr>
            <p:spPr>
              <a:xfrm>
                <a:off x="3348228" y="2490216"/>
                <a:ext cx="356870" cy="356870"/>
              </a:xfrm>
              <a:custGeom>
                <a:avLst/>
                <a:gdLst/>
                <a:ahLst/>
                <a:cxnLst/>
                <a:rect l="l" t="t" r="r" b="b"/>
                <a:pathLst>
                  <a:path w="356870" h="356869">
                    <a:moveTo>
                      <a:pt x="0" y="356615"/>
                    </a:moveTo>
                    <a:lnTo>
                      <a:pt x="356615" y="356615"/>
                    </a:lnTo>
                    <a:lnTo>
                      <a:pt x="356615" y="0"/>
                    </a:lnTo>
                    <a:lnTo>
                      <a:pt x="0" y="0"/>
                    </a:lnTo>
                    <a:lnTo>
                      <a:pt x="0" y="356615"/>
                    </a:lnTo>
                    <a:close/>
                  </a:path>
                </a:pathLst>
              </a:custGeom>
              <a:solidFill>
                <a:srgbClr val="FFC000"/>
              </a:solidFill>
            </p:spPr>
            <p:txBody>
              <a:bodyPr wrap="square" lIns="0" tIns="0" rIns="0" bIns="0" rtlCol="0"/>
              <a:lstStyle/>
              <a:p>
                <a:endParaRPr dirty="0"/>
              </a:p>
            </p:txBody>
          </p:sp>
          <p:sp>
            <p:nvSpPr>
              <p:cNvPr id="11" name="object 11"/>
              <p:cNvSpPr/>
              <p:nvPr/>
            </p:nvSpPr>
            <p:spPr>
              <a:xfrm>
                <a:off x="3348228" y="2490216"/>
                <a:ext cx="356870" cy="356870"/>
              </a:xfrm>
              <a:custGeom>
                <a:avLst/>
                <a:gdLst/>
                <a:ahLst/>
                <a:cxnLst/>
                <a:rect l="l" t="t" r="r" b="b"/>
                <a:pathLst>
                  <a:path w="356870" h="356869">
                    <a:moveTo>
                      <a:pt x="0" y="356615"/>
                    </a:moveTo>
                    <a:lnTo>
                      <a:pt x="356615" y="356615"/>
                    </a:lnTo>
                    <a:lnTo>
                      <a:pt x="356615" y="0"/>
                    </a:lnTo>
                    <a:lnTo>
                      <a:pt x="0" y="0"/>
                    </a:lnTo>
                    <a:lnTo>
                      <a:pt x="0" y="356615"/>
                    </a:lnTo>
                    <a:close/>
                  </a:path>
                </a:pathLst>
              </a:custGeom>
              <a:ln w="12192">
                <a:solidFill>
                  <a:srgbClr val="41709C"/>
                </a:solidFill>
              </a:ln>
            </p:spPr>
            <p:txBody>
              <a:bodyPr wrap="square" lIns="0" tIns="0" rIns="0" bIns="0" rtlCol="0"/>
              <a:lstStyle/>
              <a:p>
                <a:endParaRPr dirty="0"/>
              </a:p>
            </p:txBody>
          </p:sp>
          <p:sp>
            <p:nvSpPr>
              <p:cNvPr id="12" name="object 12"/>
              <p:cNvSpPr/>
              <p:nvPr/>
            </p:nvSpPr>
            <p:spPr>
              <a:xfrm>
                <a:off x="3842003" y="3611879"/>
                <a:ext cx="356870" cy="358140"/>
              </a:xfrm>
              <a:custGeom>
                <a:avLst/>
                <a:gdLst/>
                <a:ahLst/>
                <a:cxnLst/>
                <a:rect l="l" t="t" r="r" b="b"/>
                <a:pathLst>
                  <a:path w="356870" h="358139">
                    <a:moveTo>
                      <a:pt x="0" y="358140"/>
                    </a:moveTo>
                    <a:lnTo>
                      <a:pt x="356615" y="358140"/>
                    </a:lnTo>
                    <a:lnTo>
                      <a:pt x="356615" y="0"/>
                    </a:lnTo>
                    <a:lnTo>
                      <a:pt x="0" y="0"/>
                    </a:lnTo>
                    <a:lnTo>
                      <a:pt x="0" y="358140"/>
                    </a:lnTo>
                    <a:close/>
                  </a:path>
                </a:pathLst>
              </a:custGeom>
              <a:solidFill>
                <a:srgbClr val="FFC000"/>
              </a:solidFill>
            </p:spPr>
            <p:txBody>
              <a:bodyPr wrap="square" lIns="0" tIns="0" rIns="0" bIns="0" rtlCol="0"/>
              <a:lstStyle/>
              <a:p>
                <a:endParaRPr dirty="0"/>
              </a:p>
            </p:txBody>
          </p:sp>
          <p:sp>
            <p:nvSpPr>
              <p:cNvPr id="13" name="object 13"/>
              <p:cNvSpPr/>
              <p:nvPr/>
            </p:nvSpPr>
            <p:spPr>
              <a:xfrm>
                <a:off x="3842003" y="3611879"/>
                <a:ext cx="356870" cy="358140"/>
              </a:xfrm>
              <a:custGeom>
                <a:avLst/>
                <a:gdLst/>
                <a:ahLst/>
                <a:cxnLst/>
                <a:rect l="l" t="t" r="r" b="b"/>
                <a:pathLst>
                  <a:path w="356870" h="358139">
                    <a:moveTo>
                      <a:pt x="0" y="358140"/>
                    </a:moveTo>
                    <a:lnTo>
                      <a:pt x="356615" y="358140"/>
                    </a:lnTo>
                    <a:lnTo>
                      <a:pt x="356615" y="0"/>
                    </a:lnTo>
                    <a:lnTo>
                      <a:pt x="0" y="0"/>
                    </a:lnTo>
                    <a:lnTo>
                      <a:pt x="0" y="358140"/>
                    </a:lnTo>
                    <a:close/>
                  </a:path>
                </a:pathLst>
              </a:custGeom>
              <a:ln w="12192">
                <a:solidFill>
                  <a:srgbClr val="41709C"/>
                </a:solidFill>
              </a:ln>
            </p:spPr>
            <p:txBody>
              <a:bodyPr wrap="square" lIns="0" tIns="0" rIns="0" bIns="0" rtlCol="0"/>
              <a:lstStyle/>
              <a:p>
                <a:endParaRPr dirty="0"/>
              </a:p>
            </p:txBody>
          </p:sp>
          <p:sp>
            <p:nvSpPr>
              <p:cNvPr id="14" name="object 14"/>
              <p:cNvSpPr/>
              <p:nvPr/>
            </p:nvSpPr>
            <p:spPr>
              <a:xfrm>
                <a:off x="1774698" y="4333259"/>
                <a:ext cx="8392795" cy="171450"/>
              </a:xfrm>
              <a:custGeom>
                <a:avLst/>
                <a:gdLst/>
                <a:ahLst/>
                <a:cxnLst/>
                <a:rect l="l" t="t" r="r" b="b"/>
                <a:pathLst>
                  <a:path w="8392795" h="171450">
                    <a:moveTo>
                      <a:pt x="8316740" y="85578"/>
                    </a:moveTo>
                    <a:lnTo>
                      <a:pt x="8230743" y="135743"/>
                    </a:lnTo>
                    <a:lnTo>
                      <a:pt x="8225135" y="140795"/>
                    </a:lnTo>
                    <a:lnTo>
                      <a:pt x="8221980" y="147395"/>
                    </a:lnTo>
                    <a:lnTo>
                      <a:pt x="8221491" y="154709"/>
                    </a:lnTo>
                    <a:lnTo>
                      <a:pt x="8223884" y="161905"/>
                    </a:lnTo>
                    <a:lnTo>
                      <a:pt x="8228937" y="167512"/>
                    </a:lnTo>
                    <a:lnTo>
                      <a:pt x="8235537" y="170668"/>
                    </a:lnTo>
                    <a:lnTo>
                      <a:pt x="8242851" y="171156"/>
                    </a:lnTo>
                    <a:lnTo>
                      <a:pt x="8250047" y="168763"/>
                    </a:lnTo>
                    <a:lnTo>
                      <a:pt x="8359908" y="104628"/>
                    </a:lnTo>
                    <a:lnTo>
                      <a:pt x="8354568" y="104628"/>
                    </a:lnTo>
                    <a:lnTo>
                      <a:pt x="8354568" y="102088"/>
                    </a:lnTo>
                    <a:lnTo>
                      <a:pt x="8345043" y="102088"/>
                    </a:lnTo>
                    <a:lnTo>
                      <a:pt x="8316740" y="85578"/>
                    </a:lnTo>
                    <a:close/>
                  </a:path>
                  <a:path w="8392795" h="171450">
                    <a:moveTo>
                      <a:pt x="8284083" y="66528"/>
                    </a:moveTo>
                    <a:lnTo>
                      <a:pt x="0" y="66528"/>
                    </a:lnTo>
                    <a:lnTo>
                      <a:pt x="0" y="104628"/>
                    </a:lnTo>
                    <a:lnTo>
                      <a:pt x="8284083" y="104628"/>
                    </a:lnTo>
                    <a:lnTo>
                      <a:pt x="8316740" y="85578"/>
                    </a:lnTo>
                    <a:lnTo>
                      <a:pt x="8284083" y="66528"/>
                    </a:lnTo>
                    <a:close/>
                  </a:path>
                  <a:path w="8392795" h="171450">
                    <a:moveTo>
                      <a:pt x="8359908" y="66528"/>
                    </a:moveTo>
                    <a:lnTo>
                      <a:pt x="8354568" y="66528"/>
                    </a:lnTo>
                    <a:lnTo>
                      <a:pt x="8354568" y="104628"/>
                    </a:lnTo>
                    <a:lnTo>
                      <a:pt x="8359908" y="104628"/>
                    </a:lnTo>
                    <a:lnTo>
                      <a:pt x="8392541" y="85578"/>
                    </a:lnTo>
                    <a:lnTo>
                      <a:pt x="8359908" y="66528"/>
                    </a:lnTo>
                    <a:close/>
                  </a:path>
                  <a:path w="8392795" h="171450">
                    <a:moveTo>
                      <a:pt x="8345043" y="69068"/>
                    </a:moveTo>
                    <a:lnTo>
                      <a:pt x="8316740" y="85578"/>
                    </a:lnTo>
                    <a:lnTo>
                      <a:pt x="8345043" y="102088"/>
                    </a:lnTo>
                    <a:lnTo>
                      <a:pt x="8345043" y="69068"/>
                    </a:lnTo>
                    <a:close/>
                  </a:path>
                  <a:path w="8392795" h="171450">
                    <a:moveTo>
                      <a:pt x="8354568" y="69068"/>
                    </a:moveTo>
                    <a:lnTo>
                      <a:pt x="8345043" y="69068"/>
                    </a:lnTo>
                    <a:lnTo>
                      <a:pt x="8345043" y="102088"/>
                    </a:lnTo>
                    <a:lnTo>
                      <a:pt x="8354568" y="102088"/>
                    </a:lnTo>
                    <a:lnTo>
                      <a:pt x="8354568" y="69068"/>
                    </a:lnTo>
                    <a:close/>
                  </a:path>
                  <a:path w="8392795" h="171450">
                    <a:moveTo>
                      <a:pt x="8242851" y="0"/>
                    </a:moveTo>
                    <a:lnTo>
                      <a:pt x="8235537" y="488"/>
                    </a:lnTo>
                    <a:lnTo>
                      <a:pt x="8228937" y="3643"/>
                    </a:lnTo>
                    <a:lnTo>
                      <a:pt x="8223884" y="9251"/>
                    </a:lnTo>
                    <a:lnTo>
                      <a:pt x="8221491" y="16446"/>
                    </a:lnTo>
                    <a:lnTo>
                      <a:pt x="8221980" y="23760"/>
                    </a:lnTo>
                    <a:lnTo>
                      <a:pt x="8225135" y="30360"/>
                    </a:lnTo>
                    <a:lnTo>
                      <a:pt x="8230743" y="35413"/>
                    </a:lnTo>
                    <a:lnTo>
                      <a:pt x="8316740" y="85578"/>
                    </a:lnTo>
                    <a:lnTo>
                      <a:pt x="8345043" y="69068"/>
                    </a:lnTo>
                    <a:lnTo>
                      <a:pt x="8354568" y="69068"/>
                    </a:lnTo>
                    <a:lnTo>
                      <a:pt x="8354568" y="66528"/>
                    </a:lnTo>
                    <a:lnTo>
                      <a:pt x="8359908" y="66528"/>
                    </a:lnTo>
                    <a:lnTo>
                      <a:pt x="8250047" y="2393"/>
                    </a:lnTo>
                    <a:lnTo>
                      <a:pt x="8242851" y="0"/>
                    </a:lnTo>
                    <a:close/>
                  </a:path>
                </a:pathLst>
              </a:custGeom>
              <a:solidFill>
                <a:srgbClr val="000000"/>
              </a:solidFill>
            </p:spPr>
            <p:txBody>
              <a:bodyPr wrap="square" lIns="0" tIns="0" rIns="0" bIns="0" rtlCol="0"/>
              <a:lstStyle/>
              <a:p>
                <a:endParaRPr dirty="0"/>
              </a:p>
            </p:txBody>
          </p:sp>
          <p:sp>
            <p:nvSpPr>
              <p:cNvPr id="16" name="object 16"/>
              <p:cNvSpPr/>
              <p:nvPr/>
            </p:nvSpPr>
            <p:spPr>
              <a:xfrm>
                <a:off x="3313938" y="3704082"/>
                <a:ext cx="428625" cy="0"/>
              </a:xfrm>
              <a:custGeom>
                <a:avLst/>
                <a:gdLst/>
                <a:ahLst/>
                <a:cxnLst/>
                <a:rect l="l" t="t" r="r" b="b"/>
                <a:pathLst>
                  <a:path w="428625">
                    <a:moveTo>
                      <a:pt x="0" y="0"/>
                    </a:moveTo>
                    <a:lnTo>
                      <a:pt x="428625" y="0"/>
                    </a:lnTo>
                  </a:path>
                </a:pathLst>
              </a:custGeom>
              <a:ln w="38100">
                <a:solidFill>
                  <a:srgbClr val="000000"/>
                </a:solidFill>
                <a:prstDash val="dash"/>
              </a:ln>
            </p:spPr>
            <p:txBody>
              <a:bodyPr wrap="square" lIns="0" tIns="0" rIns="0" bIns="0" rtlCol="0"/>
              <a:lstStyle/>
              <a:p>
                <a:endParaRPr dirty="0"/>
              </a:p>
            </p:txBody>
          </p:sp>
          <p:sp>
            <p:nvSpPr>
              <p:cNvPr id="17" name="object 17"/>
              <p:cNvSpPr txBox="1"/>
              <p:nvPr/>
            </p:nvSpPr>
            <p:spPr>
              <a:xfrm>
                <a:off x="3079369" y="1876805"/>
                <a:ext cx="860425" cy="391160"/>
              </a:xfrm>
              <a:prstGeom prst="rect">
                <a:avLst/>
              </a:prstGeom>
            </p:spPr>
            <p:txBody>
              <a:bodyPr vert="horz" wrap="square" lIns="0" tIns="12700" rIns="0" bIns="0" rtlCol="0">
                <a:spAutoFit/>
              </a:bodyPr>
              <a:lstStyle/>
              <a:p>
                <a:pPr marL="38100">
                  <a:lnSpc>
                    <a:spcPct val="100000"/>
                  </a:lnSpc>
                  <a:spcBef>
                    <a:spcPts val="100"/>
                  </a:spcBef>
                </a:pPr>
                <a:r>
                  <a:rPr sz="2400" spc="-70" dirty="0">
                    <a:latin typeface="Calibri"/>
                    <a:cs typeface="Calibri"/>
                  </a:rPr>
                  <a:t>Sprint</a:t>
                </a:r>
                <a:r>
                  <a:rPr sz="2400" spc="-104" baseline="-20833" dirty="0">
                    <a:latin typeface="Calibri"/>
                    <a:cs typeface="Calibri"/>
                  </a:rPr>
                  <a:t>X</a:t>
                </a:r>
                <a:endParaRPr sz="2400" baseline="-20833" dirty="0">
                  <a:latin typeface="Calibri"/>
                  <a:cs typeface="Calibri"/>
                </a:endParaRPr>
              </a:p>
            </p:txBody>
          </p:sp>
          <p:sp>
            <p:nvSpPr>
              <p:cNvPr id="18" name="object 18"/>
              <p:cNvSpPr/>
              <p:nvPr/>
            </p:nvSpPr>
            <p:spPr>
              <a:xfrm>
                <a:off x="2974848" y="3072383"/>
                <a:ext cx="356870" cy="358140"/>
              </a:xfrm>
              <a:custGeom>
                <a:avLst/>
                <a:gdLst/>
                <a:ahLst/>
                <a:cxnLst/>
                <a:rect l="l" t="t" r="r" b="b"/>
                <a:pathLst>
                  <a:path w="356870" h="358139">
                    <a:moveTo>
                      <a:pt x="0" y="358139"/>
                    </a:moveTo>
                    <a:lnTo>
                      <a:pt x="356615" y="358139"/>
                    </a:lnTo>
                    <a:lnTo>
                      <a:pt x="356615" y="0"/>
                    </a:lnTo>
                    <a:lnTo>
                      <a:pt x="0" y="0"/>
                    </a:lnTo>
                    <a:lnTo>
                      <a:pt x="0" y="358139"/>
                    </a:lnTo>
                    <a:close/>
                  </a:path>
                </a:pathLst>
              </a:custGeom>
              <a:solidFill>
                <a:srgbClr val="FFC000"/>
              </a:solidFill>
            </p:spPr>
            <p:txBody>
              <a:bodyPr wrap="square" lIns="0" tIns="0" rIns="0" bIns="0" rtlCol="0"/>
              <a:lstStyle/>
              <a:p>
                <a:endParaRPr dirty="0"/>
              </a:p>
            </p:txBody>
          </p:sp>
          <p:sp>
            <p:nvSpPr>
              <p:cNvPr id="19" name="object 19"/>
              <p:cNvSpPr/>
              <p:nvPr/>
            </p:nvSpPr>
            <p:spPr>
              <a:xfrm>
                <a:off x="2974848" y="3072383"/>
                <a:ext cx="356870" cy="358140"/>
              </a:xfrm>
              <a:custGeom>
                <a:avLst/>
                <a:gdLst/>
                <a:ahLst/>
                <a:cxnLst/>
                <a:rect l="l" t="t" r="r" b="b"/>
                <a:pathLst>
                  <a:path w="356870" h="358139">
                    <a:moveTo>
                      <a:pt x="0" y="358139"/>
                    </a:moveTo>
                    <a:lnTo>
                      <a:pt x="356615" y="358139"/>
                    </a:lnTo>
                    <a:lnTo>
                      <a:pt x="356615" y="0"/>
                    </a:lnTo>
                    <a:lnTo>
                      <a:pt x="0" y="0"/>
                    </a:lnTo>
                    <a:lnTo>
                      <a:pt x="0" y="358139"/>
                    </a:lnTo>
                    <a:close/>
                  </a:path>
                </a:pathLst>
              </a:custGeom>
              <a:ln w="12192">
                <a:solidFill>
                  <a:srgbClr val="41709C"/>
                </a:solidFill>
              </a:ln>
            </p:spPr>
            <p:txBody>
              <a:bodyPr wrap="square" lIns="0" tIns="0" rIns="0" bIns="0" rtlCol="0"/>
              <a:lstStyle/>
              <a:p>
                <a:endParaRPr dirty="0"/>
              </a:p>
            </p:txBody>
          </p:sp>
          <p:sp>
            <p:nvSpPr>
              <p:cNvPr id="20" name="object 20"/>
              <p:cNvSpPr/>
              <p:nvPr/>
            </p:nvSpPr>
            <p:spPr>
              <a:xfrm>
                <a:off x="3829811" y="2657855"/>
                <a:ext cx="356870" cy="436245"/>
              </a:xfrm>
              <a:custGeom>
                <a:avLst/>
                <a:gdLst/>
                <a:ahLst/>
                <a:cxnLst/>
                <a:rect l="l" t="t" r="r" b="b"/>
                <a:pathLst>
                  <a:path w="356870" h="436244">
                    <a:moveTo>
                      <a:pt x="0" y="435863"/>
                    </a:moveTo>
                    <a:lnTo>
                      <a:pt x="356615" y="435863"/>
                    </a:lnTo>
                    <a:lnTo>
                      <a:pt x="356615" y="0"/>
                    </a:lnTo>
                    <a:lnTo>
                      <a:pt x="0" y="0"/>
                    </a:lnTo>
                    <a:lnTo>
                      <a:pt x="0" y="435863"/>
                    </a:lnTo>
                    <a:close/>
                  </a:path>
                </a:pathLst>
              </a:custGeom>
              <a:solidFill>
                <a:srgbClr val="FFC000"/>
              </a:solidFill>
            </p:spPr>
            <p:txBody>
              <a:bodyPr wrap="square" lIns="0" tIns="0" rIns="0" bIns="0" rtlCol="0"/>
              <a:lstStyle/>
              <a:p>
                <a:endParaRPr dirty="0"/>
              </a:p>
            </p:txBody>
          </p:sp>
          <p:sp>
            <p:nvSpPr>
              <p:cNvPr id="21" name="object 21"/>
              <p:cNvSpPr/>
              <p:nvPr/>
            </p:nvSpPr>
            <p:spPr>
              <a:xfrm>
                <a:off x="3829811" y="2657855"/>
                <a:ext cx="356870" cy="436245"/>
              </a:xfrm>
              <a:custGeom>
                <a:avLst/>
                <a:gdLst/>
                <a:ahLst/>
                <a:cxnLst/>
                <a:rect l="l" t="t" r="r" b="b"/>
                <a:pathLst>
                  <a:path w="356870" h="436244">
                    <a:moveTo>
                      <a:pt x="0" y="435863"/>
                    </a:moveTo>
                    <a:lnTo>
                      <a:pt x="356615" y="435863"/>
                    </a:lnTo>
                    <a:lnTo>
                      <a:pt x="356615" y="0"/>
                    </a:lnTo>
                    <a:lnTo>
                      <a:pt x="0" y="0"/>
                    </a:lnTo>
                    <a:lnTo>
                      <a:pt x="0" y="435863"/>
                    </a:lnTo>
                    <a:close/>
                  </a:path>
                </a:pathLst>
              </a:custGeom>
              <a:ln w="12192">
                <a:solidFill>
                  <a:srgbClr val="41709C"/>
                </a:solidFill>
              </a:ln>
            </p:spPr>
            <p:txBody>
              <a:bodyPr wrap="square" lIns="0" tIns="0" rIns="0" bIns="0" rtlCol="0"/>
              <a:lstStyle/>
              <a:p>
                <a:endParaRPr dirty="0"/>
              </a:p>
            </p:txBody>
          </p:sp>
          <p:sp>
            <p:nvSpPr>
              <p:cNvPr id="22" name="object 22"/>
              <p:cNvSpPr/>
              <p:nvPr/>
            </p:nvSpPr>
            <p:spPr>
              <a:xfrm>
                <a:off x="4704588" y="2488692"/>
                <a:ext cx="215265" cy="1786255"/>
              </a:xfrm>
              <a:custGeom>
                <a:avLst/>
                <a:gdLst/>
                <a:ahLst/>
                <a:cxnLst/>
                <a:rect l="l" t="t" r="r" b="b"/>
                <a:pathLst>
                  <a:path w="215264" h="1786254">
                    <a:moveTo>
                      <a:pt x="0" y="1786127"/>
                    </a:moveTo>
                    <a:lnTo>
                      <a:pt x="214884" y="1786127"/>
                    </a:lnTo>
                    <a:lnTo>
                      <a:pt x="214884" y="0"/>
                    </a:lnTo>
                    <a:lnTo>
                      <a:pt x="0" y="0"/>
                    </a:lnTo>
                    <a:lnTo>
                      <a:pt x="0" y="1786127"/>
                    </a:lnTo>
                    <a:close/>
                  </a:path>
                </a:pathLst>
              </a:custGeom>
              <a:solidFill>
                <a:srgbClr val="FFFF00"/>
              </a:solidFill>
            </p:spPr>
            <p:txBody>
              <a:bodyPr wrap="square" lIns="0" tIns="0" rIns="0" bIns="0" rtlCol="0"/>
              <a:lstStyle/>
              <a:p>
                <a:endParaRPr dirty="0"/>
              </a:p>
            </p:txBody>
          </p:sp>
          <p:sp>
            <p:nvSpPr>
              <p:cNvPr id="23" name="object 23"/>
              <p:cNvSpPr/>
              <p:nvPr/>
            </p:nvSpPr>
            <p:spPr>
              <a:xfrm>
                <a:off x="4704588" y="2488692"/>
                <a:ext cx="215265" cy="1786255"/>
              </a:xfrm>
              <a:custGeom>
                <a:avLst/>
                <a:gdLst/>
                <a:ahLst/>
                <a:cxnLst/>
                <a:rect l="l" t="t" r="r" b="b"/>
                <a:pathLst>
                  <a:path w="215264" h="1786254">
                    <a:moveTo>
                      <a:pt x="0" y="1786127"/>
                    </a:moveTo>
                    <a:lnTo>
                      <a:pt x="214884" y="1786127"/>
                    </a:lnTo>
                    <a:lnTo>
                      <a:pt x="214884" y="0"/>
                    </a:lnTo>
                    <a:lnTo>
                      <a:pt x="0" y="0"/>
                    </a:lnTo>
                    <a:lnTo>
                      <a:pt x="0" y="1786127"/>
                    </a:lnTo>
                    <a:close/>
                  </a:path>
                </a:pathLst>
              </a:custGeom>
              <a:ln w="12192">
                <a:solidFill>
                  <a:srgbClr val="41709C"/>
                </a:solidFill>
              </a:ln>
            </p:spPr>
            <p:txBody>
              <a:bodyPr wrap="square" lIns="0" tIns="0" rIns="0" bIns="0" rtlCol="0"/>
              <a:lstStyle/>
              <a:p>
                <a:endParaRPr dirty="0"/>
              </a:p>
            </p:txBody>
          </p:sp>
          <p:sp>
            <p:nvSpPr>
              <p:cNvPr id="24" name="object 24"/>
              <p:cNvSpPr/>
              <p:nvPr/>
            </p:nvSpPr>
            <p:spPr>
              <a:xfrm>
                <a:off x="4769103" y="3296411"/>
                <a:ext cx="96266" cy="170307"/>
              </a:xfrm>
              <a:prstGeom prst="rect">
                <a:avLst/>
              </a:prstGeom>
              <a:blipFill>
                <a:blip r:embed="rId6" cstate="print"/>
                <a:stretch>
                  <a:fillRect/>
                </a:stretch>
              </a:blipFill>
            </p:spPr>
            <p:txBody>
              <a:bodyPr wrap="square" lIns="0" tIns="0" rIns="0" bIns="0" rtlCol="0"/>
              <a:lstStyle/>
              <a:p>
                <a:endParaRPr dirty="0"/>
              </a:p>
            </p:txBody>
          </p:sp>
          <p:sp>
            <p:nvSpPr>
              <p:cNvPr id="25" name="object 25"/>
              <p:cNvSpPr/>
              <p:nvPr/>
            </p:nvSpPr>
            <p:spPr>
              <a:xfrm>
                <a:off x="6940295" y="2488692"/>
                <a:ext cx="213360" cy="1786255"/>
              </a:xfrm>
              <a:custGeom>
                <a:avLst/>
                <a:gdLst/>
                <a:ahLst/>
                <a:cxnLst/>
                <a:rect l="l" t="t" r="r" b="b"/>
                <a:pathLst>
                  <a:path w="213359" h="1786254">
                    <a:moveTo>
                      <a:pt x="0" y="1786127"/>
                    </a:moveTo>
                    <a:lnTo>
                      <a:pt x="213359" y="1786127"/>
                    </a:lnTo>
                    <a:lnTo>
                      <a:pt x="213359" y="0"/>
                    </a:lnTo>
                    <a:lnTo>
                      <a:pt x="0" y="0"/>
                    </a:lnTo>
                    <a:lnTo>
                      <a:pt x="0" y="1786127"/>
                    </a:lnTo>
                    <a:close/>
                  </a:path>
                </a:pathLst>
              </a:custGeom>
              <a:solidFill>
                <a:srgbClr val="FFFF00"/>
              </a:solidFill>
            </p:spPr>
            <p:txBody>
              <a:bodyPr wrap="square" lIns="0" tIns="0" rIns="0" bIns="0" rtlCol="0"/>
              <a:lstStyle/>
              <a:p>
                <a:endParaRPr dirty="0"/>
              </a:p>
            </p:txBody>
          </p:sp>
          <p:sp>
            <p:nvSpPr>
              <p:cNvPr id="26" name="object 26"/>
              <p:cNvSpPr/>
              <p:nvPr/>
            </p:nvSpPr>
            <p:spPr>
              <a:xfrm>
                <a:off x="6940295" y="2488692"/>
                <a:ext cx="213360" cy="1786255"/>
              </a:xfrm>
              <a:custGeom>
                <a:avLst/>
                <a:gdLst/>
                <a:ahLst/>
                <a:cxnLst/>
                <a:rect l="l" t="t" r="r" b="b"/>
                <a:pathLst>
                  <a:path w="213359" h="1786254">
                    <a:moveTo>
                      <a:pt x="0" y="1786127"/>
                    </a:moveTo>
                    <a:lnTo>
                      <a:pt x="213359" y="1786127"/>
                    </a:lnTo>
                    <a:lnTo>
                      <a:pt x="213359" y="0"/>
                    </a:lnTo>
                    <a:lnTo>
                      <a:pt x="0" y="0"/>
                    </a:lnTo>
                    <a:lnTo>
                      <a:pt x="0" y="1786127"/>
                    </a:lnTo>
                    <a:close/>
                  </a:path>
                </a:pathLst>
              </a:custGeom>
              <a:ln w="12192">
                <a:solidFill>
                  <a:srgbClr val="41709C"/>
                </a:solidFill>
              </a:ln>
            </p:spPr>
            <p:txBody>
              <a:bodyPr wrap="square" lIns="0" tIns="0" rIns="0" bIns="0" rtlCol="0"/>
              <a:lstStyle/>
              <a:p>
                <a:endParaRPr dirty="0"/>
              </a:p>
            </p:txBody>
          </p:sp>
          <p:sp>
            <p:nvSpPr>
              <p:cNvPr id="27" name="object 27"/>
              <p:cNvSpPr/>
              <p:nvPr/>
            </p:nvSpPr>
            <p:spPr>
              <a:xfrm>
                <a:off x="7004557" y="3296411"/>
                <a:ext cx="96138" cy="170307"/>
              </a:xfrm>
              <a:prstGeom prst="rect">
                <a:avLst/>
              </a:prstGeom>
              <a:blipFill>
                <a:blip r:embed="rId7" cstate="print"/>
                <a:stretch>
                  <a:fillRect/>
                </a:stretch>
              </a:blipFill>
            </p:spPr>
            <p:txBody>
              <a:bodyPr wrap="square" lIns="0" tIns="0" rIns="0" bIns="0" rtlCol="0"/>
              <a:lstStyle/>
              <a:p>
                <a:endParaRPr dirty="0"/>
              </a:p>
            </p:txBody>
          </p:sp>
          <p:sp>
            <p:nvSpPr>
              <p:cNvPr id="28" name="object 28"/>
              <p:cNvSpPr/>
              <p:nvPr/>
            </p:nvSpPr>
            <p:spPr>
              <a:xfrm>
                <a:off x="2756916" y="3525011"/>
                <a:ext cx="356870" cy="299085"/>
              </a:xfrm>
              <a:custGeom>
                <a:avLst/>
                <a:gdLst/>
                <a:ahLst/>
                <a:cxnLst/>
                <a:rect l="l" t="t" r="r" b="b"/>
                <a:pathLst>
                  <a:path w="356869" h="299085">
                    <a:moveTo>
                      <a:pt x="0" y="298704"/>
                    </a:moveTo>
                    <a:lnTo>
                      <a:pt x="356616" y="298704"/>
                    </a:lnTo>
                    <a:lnTo>
                      <a:pt x="356616" y="0"/>
                    </a:lnTo>
                    <a:lnTo>
                      <a:pt x="0" y="0"/>
                    </a:lnTo>
                    <a:lnTo>
                      <a:pt x="0" y="298704"/>
                    </a:lnTo>
                    <a:close/>
                  </a:path>
                </a:pathLst>
              </a:custGeom>
              <a:solidFill>
                <a:srgbClr val="FFC000"/>
              </a:solidFill>
            </p:spPr>
            <p:txBody>
              <a:bodyPr wrap="square" lIns="0" tIns="0" rIns="0" bIns="0" rtlCol="0"/>
              <a:lstStyle/>
              <a:p>
                <a:endParaRPr dirty="0"/>
              </a:p>
            </p:txBody>
          </p:sp>
          <p:sp>
            <p:nvSpPr>
              <p:cNvPr id="29" name="object 29"/>
              <p:cNvSpPr/>
              <p:nvPr/>
            </p:nvSpPr>
            <p:spPr>
              <a:xfrm>
                <a:off x="2756916" y="3525011"/>
                <a:ext cx="356870" cy="299085"/>
              </a:xfrm>
              <a:custGeom>
                <a:avLst/>
                <a:gdLst/>
                <a:ahLst/>
                <a:cxnLst/>
                <a:rect l="l" t="t" r="r" b="b"/>
                <a:pathLst>
                  <a:path w="356869" h="299085">
                    <a:moveTo>
                      <a:pt x="0" y="298704"/>
                    </a:moveTo>
                    <a:lnTo>
                      <a:pt x="356616" y="298704"/>
                    </a:lnTo>
                    <a:lnTo>
                      <a:pt x="356616" y="0"/>
                    </a:lnTo>
                    <a:lnTo>
                      <a:pt x="0" y="0"/>
                    </a:lnTo>
                    <a:lnTo>
                      <a:pt x="0" y="298704"/>
                    </a:lnTo>
                    <a:close/>
                  </a:path>
                </a:pathLst>
              </a:custGeom>
              <a:ln w="12192">
                <a:solidFill>
                  <a:srgbClr val="41709C"/>
                </a:solidFill>
              </a:ln>
            </p:spPr>
            <p:txBody>
              <a:bodyPr wrap="square" lIns="0" tIns="0" rIns="0" bIns="0" rtlCol="0"/>
              <a:lstStyle/>
              <a:p>
                <a:endParaRPr dirty="0"/>
              </a:p>
            </p:txBody>
          </p:sp>
          <p:sp>
            <p:nvSpPr>
              <p:cNvPr id="30" name="object 30"/>
              <p:cNvSpPr txBox="1"/>
              <p:nvPr/>
            </p:nvSpPr>
            <p:spPr>
              <a:xfrm>
                <a:off x="5135626" y="1901697"/>
                <a:ext cx="3261995" cy="391160"/>
              </a:xfrm>
              <a:prstGeom prst="rect">
                <a:avLst/>
              </a:prstGeom>
            </p:spPr>
            <p:txBody>
              <a:bodyPr vert="horz" wrap="square" lIns="0" tIns="12700" rIns="0" bIns="0" rtlCol="0">
                <a:spAutoFit/>
              </a:bodyPr>
              <a:lstStyle/>
              <a:p>
                <a:pPr marL="50800">
                  <a:lnSpc>
                    <a:spcPct val="100000"/>
                  </a:lnSpc>
                  <a:spcBef>
                    <a:spcPts val="100"/>
                  </a:spcBef>
                  <a:tabLst>
                    <a:tab pos="2229485" algn="l"/>
                  </a:tabLst>
                </a:pPr>
                <a:r>
                  <a:rPr sz="2400" spc="-45" dirty="0">
                    <a:latin typeface="Calibri"/>
                    <a:cs typeface="Calibri"/>
                  </a:rPr>
                  <a:t>Sprint</a:t>
                </a:r>
                <a:r>
                  <a:rPr sz="2400" spc="-67" baseline="-20833" dirty="0">
                    <a:latin typeface="Calibri"/>
                    <a:cs typeface="Calibri"/>
                  </a:rPr>
                  <a:t>x+1	</a:t>
                </a:r>
                <a:r>
                  <a:rPr sz="2400" spc="-45" dirty="0">
                    <a:latin typeface="Calibri"/>
                    <a:cs typeface="Calibri"/>
                  </a:rPr>
                  <a:t>Sprint</a:t>
                </a:r>
                <a:r>
                  <a:rPr sz="2400" spc="-67" baseline="-20833" dirty="0">
                    <a:latin typeface="Calibri"/>
                    <a:cs typeface="Calibri"/>
                  </a:rPr>
                  <a:t>x+2</a:t>
                </a:r>
                <a:endParaRPr sz="2400" baseline="-20833" dirty="0">
                  <a:latin typeface="Calibri"/>
                  <a:cs typeface="Calibri"/>
                </a:endParaRPr>
              </a:p>
            </p:txBody>
          </p:sp>
          <p:sp>
            <p:nvSpPr>
              <p:cNvPr id="31" name="object 31"/>
              <p:cNvSpPr/>
              <p:nvPr/>
            </p:nvSpPr>
            <p:spPr>
              <a:xfrm>
                <a:off x="1616202" y="3717797"/>
                <a:ext cx="428625" cy="0"/>
              </a:xfrm>
              <a:custGeom>
                <a:avLst/>
                <a:gdLst/>
                <a:ahLst/>
                <a:cxnLst/>
                <a:rect l="l" t="t" r="r" b="b"/>
                <a:pathLst>
                  <a:path w="428625">
                    <a:moveTo>
                      <a:pt x="0" y="0"/>
                    </a:moveTo>
                    <a:lnTo>
                      <a:pt x="428624" y="0"/>
                    </a:lnTo>
                  </a:path>
                </a:pathLst>
              </a:custGeom>
              <a:ln w="38100">
                <a:solidFill>
                  <a:srgbClr val="000000"/>
                </a:solidFill>
                <a:prstDash val="dash"/>
              </a:ln>
            </p:spPr>
            <p:txBody>
              <a:bodyPr wrap="square" lIns="0" tIns="0" rIns="0" bIns="0" rtlCol="0"/>
              <a:lstStyle/>
              <a:p>
                <a:endParaRPr dirty="0"/>
              </a:p>
            </p:txBody>
          </p:sp>
          <p:sp>
            <p:nvSpPr>
              <p:cNvPr id="32" name="object 32"/>
              <p:cNvSpPr/>
              <p:nvPr/>
            </p:nvSpPr>
            <p:spPr>
              <a:xfrm>
                <a:off x="9508997" y="3717797"/>
                <a:ext cx="428625" cy="0"/>
              </a:xfrm>
              <a:custGeom>
                <a:avLst/>
                <a:gdLst/>
                <a:ahLst/>
                <a:cxnLst/>
                <a:rect l="l" t="t" r="r" b="b"/>
                <a:pathLst>
                  <a:path w="428625">
                    <a:moveTo>
                      <a:pt x="0" y="0"/>
                    </a:moveTo>
                    <a:lnTo>
                      <a:pt x="428625" y="0"/>
                    </a:lnTo>
                  </a:path>
                </a:pathLst>
              </a:custGeom>
              <a:ln w="38100">
                <a:solidFill>
                  <a:srgbClr val="000000"/>
                </a:solidFill>
                <a:prstDash val="dash"/>
              </a:ln>
            </p:spPr>
            <p:txBody>
              <a:bodyPr wrap="square" lIns="0" tIns="0" rIns="0" bIns="0" rtlCol="0"/>
              <a:lstStyle/>
              <a:p>
                <a:endParaRPr dirty="0"/>
              </a:p>
            </p:txBody>
          </p:sp>
          <p:sp>
            <p:nvSpPr>
              <p:cNvPr id="49" name="object 49"/>
              <p:cNvSpPr/>
              <p:nvPr/>
            </p:nvSpPr>
            <p:spPr>
              <a:xfrm>
                <a:off x="4447032" y="2493264"/>
                <a:ext cx="184785" cy="1786255"/>
              </a:xfrm>
              <a:custGeom>
                <a:avLst/>
                <a:gdLst/>
                <a:ahLst/>
                <a:cxnLst/>
                <a:rect l="l" t="t" r="r" b="b"/>
                <a:pathLst>
                  <a:path w="184785" h="1786254">
                    <a:moveTo>
                      <a:pt x="0" y="1786127"/>
                    </a:moveTo>
                    <a:lnTo>
                      <a:pt x="184403" y="1786127"/>
                    </a:lnTo>
                    <a:lnTo>
                      <a:pt x="184403" y="0"/>
                    </a:lnTo>
                    <a:lnTo>
                      <a:pt x="0" y="0"/>
                    </a:lnTo>
                    <a:lnTo>
                      <a:pt x="0" y="1786127"/>
                    </a:lnTo>
                    <a:close/>
                  </a:path>
                </a:pathLst>
              </a:custGeom>
              <a:solidFill>
                <a:srgbClr val="00AFEF"/>
              </a:solidFill>
            </p:spPr>
            <p:txBody>
              <a:bodyPr wrap="square" lIns="0" tIns="0" rIns="0" bIns="0" rtlCol="0"/>
              <a:lstStyle/>
              <a:p>
                <a:endParaRPr dirty="0"/>
              </a:p>
            </p:txBody>
          </p:sp>
          <p:sp>
            <p:nvSpPr>
              <p:cNvPr id="50" name="object 50"/>
              <p:cNvSpPr/>
              <p:nvPr/>
            </p:nvSpPr>
            <p:spPr>
              <a:xfrm>
                <a:off x="4447032" y="2493264"/>
                <a:ext cx="184785" cy="1786255"/>
              </a:xfrm>
              <a:custGeom>
                <a:avLst/>
                <a:gdLst/>
                <a:ahLst/>
                <a:cxnLst/>
                <a:rect l="l" t="t" r="r" b="b"/>
                <a:pathLst>
                  <a:path w="184785" h="1786254">
                    <a:moveTo>
                      <a:pt x="0" y="1786127"/>
                    </a:moveTo>
                    <a:lnTo>
                      <a:pt x="184403" y="1786127"/>
                    </a:lnTo>
                    <a:lnTo>
                      <a:pt x="184403" y="0"/>
                    </a:lnTo>
                    <a:lnTo>
                      <a:pt x="0" y="0"/>
                    </a:lnTo>
                    <a:lnTo>
                      <a:pt x="0" y="1786127"/>
                    </a:lnTo>
                    <a:close/>
                  </a:path>
                </a:pathLst>
              </a:custGeom>
              <a:ln w="12192">
                <a:solidFill>
                  <a:srgbClr val="41709C"/>
                </a:solidFill>
              </a:ln>
            </p:spPr>
            <p:txBody>
              <a:bodyPr wrap="square" lIns="0" tIns="0" rIns="0" bIns="0" rtlCol="0"/>
              <a:lstStyle/>
              <a:p>
                <a:endParaRPr dirty="0"/>
              </a:p>
            </p:txBody>
          </p:sp>
          <p:sp>
            <p:nvSpPr>
              <p:cNvPr id="51" name="object 51"/>
              <p:cNvSpPr/>
              <p:nvPr/>
            </p:nvSpPr>
            <p:spPr>
              <a:xfrm>
                <a:off x="4491863" y="3300221"/>
                <a:ext cx="105283" cy="170180"/>
              </a:xfrm>
              <a:prstGeom prst="rect">
                <a:avLst/>
              </a:prstGeom>
              <a:blipFill>
                <a:blip r:embed="rId8" cstate="print"/>
                <a:stretch>
                  <a:fillRect/>
                </a:stretch>
              </a:blipFill>
            </p:spPr>
            <p:txBody>
              <a:bodyPr wrap="square" lIns="0" tIns="0" rIns="0" bIns="0" rtlCol="0"/>
              <a:lstStyle/>
              <a:p>
                <a:endParaRPr dirty="0"/>
              </a:p>
            </p:txBody>
          </p:sp>
          <p:sp>
            <p:nvSpPr>
              <p:cNvPr id="52" name="object 52"/>
              <p:cNvSpPr/>
              <p:nvPr/>
            </p:nvSpPr>
            <p:spPr>
              <a:xfrm>
                <a:off x="6682740" y="2493264"/>
                <a:ext cx="182880" cy="1786255"/>
              </a:xfrm>
              <a:custGeom>
                <a:avLst/>
                <a:gdLst/>
                <a:ahLst/>
                <a:cxnLst/>
                <a:rect l="l" t="t" r="r" b="b"/>
                <a:pathLst>
                  <a:path w="182879" h="1786254">
                    <a:moveTo>
                      <a:pt x="0" y="1786127"/>
                    </a:moveTo>
                    <a:lnTo>
                      <a:pt x="182879" y="1786127"/>
                    </a:lnTo>
                    <a:lnTo>
                      <a:pt x="182879" y="0"/>
                    </a:lnTo>
                    <a:lnTo>
                      <a:pt x="0" y="0"/>
                    </a:lnTo>
                    <a:lnTo>
                      <a:pt x="0" y="1786127"/>
                    </a:lnTo>
                    <a:close/>
                  </a:path>
                </a:pathLst>
              </a:custGeom>
              <a:solidFill>
                <a:srgbClr val="00AFEF"/>
              </a:solidFill>
            </p:spPr>
            <p:txBody>
              <a:bodyPr wrap="square" lIns="0" tIns="0" rIns="0" bIns="0" rtlCol="0"/>
              <a:lstStyle/>
              <a:p>
                <a:endParaRPr dirty="0"/>
              </a:p>
            </p:txBody>
          </p:sp>
          <p:sp>
            <p:nvSpPr>
              <p:cNvPr id="53" name="object 53"/>
              <p:cNvSpPr/>
              <p:nvPr/>
            </p:nvSpPr>
            <p:spPr>
              <a:xfrm>
                <a:off x="6682740" y="2493264"/>
                <a:ext cx="182880" cy="1786255"/>
              </a:xfrm>
              <a:custGeom>
                <a:avLst/>
                <a:gdLst/>
                <a:ahLst/>
                <a:cxnLst/>
                <a:rect l="l" t="t" r="r" b="b"/>
                <a:pathLst>
                  <a:path w="182879" h="1786254">
                    <a:moveTo>
                      <a:pt x="0" y="1786127"/>
                    </a:moveTo>
                    <a:lnTo>
                      <a:pt x="182879" y="1786127"/>
                    </a:lnTo>
                    <a:lnTo>
                      <a:pt x="182879" y="0"/>
                    </a:lnTo>
                    <a:lnTo>
                      <a:pt x="0" y="0"/>
                    </a:lnTo>
                    <a:lnTo>
                      <a:pt x="0" y="1786127"/>
                    </a:lnTo>
                    <a:close/>
                  </a:path>
                </a:pathLst>
              </a:custGeom>
              <a:ln w="12191">
                <a:solidFill>
                  <a:srgbClr val="41709C"/>
                </a:solidFill>
              </a:ln>
            </p:spPr>
            <p:txBody>
              <a:bodyPr wrap="square" lIns="0" tIns="0" rIns="0" bIns="0" rtlCol="0"/>
              <a:lstStyle/>
              <a:p>
                <a:endParaRPr dirty="0"/>
              </a:p>
            </p:txBody>
          </p:sp>
          <p:sp>
            <p:nvSpPr>
              <p:cNvPr id="54" name="object 54"/>
              <p:cNvSpPr/>
              <p:nvPr/>
            </p:nvSpPr>
            <p:spPr>
              <a:xfrm>
                <a:off x="6727190" y="3300221"/>
                <a:ext cx="105282" cy="170180"/>
              </a:xfrm>
              <a:prstGeom prst="rect">
                <a:avLst/>
              </a:prstGeom>
              <a:blipFill>
                <a:blip r:embed="rId9" cstate="print"/>
                <a:stretch>
                  <a:fillRect/>
                </a:stretch>
              </a:blipFill>
            </p:spPr>
            <p:txBody>
              <a:bodyPr wrap="square" lIns="0" tIns="0" rIns="0" bIns="0" rtlCol="0"/>
              <a:lstStyle/>
              <a:p>
                <a:endParaRPr dirty="0"/>
              </a:p>
            </p:txBody>
          </p:sp>
          <p:sp>
            <p:nvSpPr>
              <p:cNvPr id="55" name="object 55"/>
              <p:cNvSpPr/>
              <p:nvPr/>
            </p:nvSpPr>
            <p:spPr>
              <a:xfrm>
                <a:off x="8941307" y="2493264"/>
                <a:ext cx="184785" cy="1786255"/>
              </a:xfrm>
              <a:custGeom>
                <a:avLst/>
                <a:gdLst/>
                <a:ahLst/>
                <a:cxnLst/>
                <a:rect l="l" t="t" r="r" b="b"/>
                <a:pathLst>
                  <a:path w="184784" h="1786254">
                    <a:moveTo>
                      <a:pt x="0" y="1786127"/>
                    </a:moveTo>
                    <a:lnTo>
                      <a:pt x="184403" y="1786127"/>
                    </a:lnTo>
                    <a:lnTo>
                      <a:pt x="184403" y="0"/>
                    </a:lnTo>
                    <a:lnTo>
                      <a:pt x="0" y="0"/>
                    </a:lnTo>
                    <a:lnTo>
                      <a:pt x="0" y="1786127"/>
                    </a:lnTo>
                    <a:close/>
                  </a:path>
                </a:pathLst>
              </a:custGeom>
              <a:solidFill>
                <a:srgbClr val="00AFEF"/>
              </a:solidFill>
            </p:spPr>
            <p:txBody>
              <a:bodyPr wrap="square" lIns="0" tIns="0" rIns="0" bIns="0" rtlCol="0"/>
              <a:lstStyle/>
              <a:p>
                <a:endParaRPr dirty="0"/>
              </a:p>
            </p:txBody>
          </p:sp>
          <p:sp>
            <p:nvSpPr>
              <p:cNvPr id="56" name="object 56"/>
              <p:cNvSpPr/>
              <p:nvPr/>
            </p:nvSpPr>
            <p:spPr>
              <a:xfrm>
                <a:off x="8941307" y="2493264"/>
                <a:ext cx="184785" cy="1786255"/>
              </a:xfrm>
              <a:custGeom>
                <a:avLst/>
                <a:gdLst/>
                <a:ahLst/>
                <a:cxnLst/>
                <a:rect l="l" t="t" r="r" b="b"/>
                <a:pathLst>
                  <a:path w="184784" h="1786254">
                    <a:moveTo>
                      <a:pt x="0" y="1786127"/>
                    </a:moveTo>
                    <a:lnTo>
                      <a:pt x="184403" y="1786127"/>
                    </a:lnTo>
                    <a:lnTo>
                      <a:pt x="184403" y="0"/>
                    </a:lnTo>
                    <a:lnTo>
                      <a:pt x="0" y="0"/>
                    </a:lnTo>
                    <a:lnTo>
                      <a:pt x="0" y="1786127"/>
                    </a:lnTo>
                    <a:close/>
                  </a:path>
                </a:pathLst>
              </a:custGeom>
              <a:ln w="12192">
                <a:solidFill>
                  <a:srgbClr val="41709C"/>
                </a:solidFill>
              </a:ln>
            </p:spPr>
            <p:txBody>
              <a:bodyPr wrap="square" lIns="0" tIns="0" rIns="0" bIns="0" rtlCol="0"/>
              <a:lstStyle/>
              <a:p>
                <a:endParaRPr dirty="0"/>
              </a:p>
            </p:txBody>
          </p:sp>
          <p:sp>
            <p:nvSpPr>
              <p:cNvPr id="57" name="object 57"/>
              <p:cNvSpPr/>
              <p:nvPr/>
            </p:nvSpPr>
            <p:spPr>
              <a:xfrm>
                <a:off x="8986393" y="3300729"/>
                <a:ext cx="105282" cy="170307"/>
              </a:xfrm>
              <a:prstGeom prst="rect">
                <a:avLst/>
              </a:prstGeom>
              <a:blipFill>
                <a:blip r:embed="rId10" cstate="print"/>
                <a:stretch>
                  <a:fillRect/>
                </a:stretch>
              </a:blipFill>
            </p:spPr>
            <p:txBody>
              <a:bodyPr wrap="square" lIns="0" tIns="0" rIns="0" bIns="0" rtlCol="0"/>
              <a:lstStyle/>
              <a:p>
                <a:endParaRPr dirty="0"/>
              </a:p>
            </p:txBody>
          </p:sp>
          <p:sp>
            <p:nvSpPr>
              <p:cNvPr id="58" name="object 58"/>
              <p:cNvSpPr/>
              <p:nvPr/>
            </p:nvSpPr>
            <p:spPr>
              <a:xfrm>
                <a:off x="5847588" y="3349752"/>
                <a:ext cx="356870" cy="178435"/>
              </a:xfrm>
              <a:custGeom>
                <a:avLst/>
                <a:gdLst/>
                <a:ahLst/>
                <a:cxnLst/>
                <a:rect l="l" t="t" r="r" b="b"/>
                <a:pathLst>
                  <a:path w="356870" h="178435">
                    <a:moveTo>
                      <a:pt x="0" y="178308"/>
                    </a:moveTo>
                    <a:lnTo>
                      <a:pt x="356615" y="178308"/>
                    </a:lnTo>
                    <a:lnTo>
                      <a:pt x="356615" y="0"/>
                    </a:lnTo>
                    <a:lnTo>
                      <a:pt x="0" y="0"/>
                    </a:lnTo>
                    <a:lnTo>
                      <a:pt x="0" y="178308"/>
                    </a:lnTo>
                    <a:close/>
                  </a:path>
                </a:pathLst>
              </a:custGeom>
              <a:solidFill>
                <a:srgbClr val="FFC000"/>
              </a:solidFill>
            </p:spPr>
            <p:txBody>
              <a:bodyPr wrap="square" lIns="0" tIns="0" rIns="0" bIns="0" rtlCol="0"/>
              <a:lstStyle/>
              <a:p>
                <a:endParaRPr dirty="0"/>
              </a:p>
            </p:txBody>
          </p:sp>
          <p:sp>
            <p:nvSpPr>
              <p:cNvPr id="59" name="object 59"/>
              <p:cNvSpPr/>
              <p:nvPr/>
            </p:nvSpPr>
            <p:spPr>
              <a:xfrm>
                <a:off x="5847588" y="3349752"/>
                <a:ext cx="356870" cy="178435"/>
              </a:xfrm>
              <a:custGeom>
                <a:avLst/>
                <a:gdLst/>
                <a:ahLst/>
                <a:cxnLst/>
                <a:rect l="l" t="t" r="r" b="b"/>
                <a:pathLst>
                  <a:path w="356870" h="178435">
                    <a:moveTo>
                      <a:pt x="0" y="178308"/>
                    </a:moveTo>
                    <a:lnTo>
                      <a:pt x="356615" y="178308"/>
                    </a:lnTo>
                    <a:lnTo>
                      <a:pt x="356615" y="0"/>
                    </a:lnTo>
                    <a:lnTo>
                      <a:pt x="0" y="0"/>
                    </a:lnTo>
                    <a:lnTo>
                      <a:pt x="0" y="178308"/>
                    </a:lnTo>
                    <a:close/>
                  </a:path>
                </a:pathLst>
              </a:custGeom>
              <a:ln w="12191">
                <a:solidFill>
                  <a:srgbClr val="41709C"/>
                </a:solidFill>
              </a:ln>
            </p:spPr>
            <p:txBody>
              <a:bodyPr wrap="square" lIns="0" tIns="0" rIns="0" bIns="0" rtlCol="0"/>
              <a:lstStyle/>
              <a:p>
                <a:endParaRPr dirty="0"/>
              </a:p>
            </p:txBody>
          </p:sp>
          <p:sp>
            <p:nvSpPr>
              <p:cNvPr id="60" name="object 60"/>
              <p:cNvSpPr/>
              <p:nvPr/>
            </p:nvSpPr>
            <p:spPr>
              <a:xfrm>
                <a:off x="5070347" y="2781300"/>
                <a:ext cx="358140" cy="178435"/>
              </a:xfrm>
              <a:custGeom>
                <a:avLst/>
                <a:gdLst/>
                <a:ahLst/>
                <a:cxnLst/>
                <a:rect l="l" t="t" r="r" b="b"/>
                <a:pathLst>
                  <a:path w="358139" h="178435">
                    <a:moveTo>
                      <a:pt x="0" y="178308"/>
                    </a:moveTo>
                    <a:lnTo>
                      <a:pt x="358139" y="178308"/>
                    </a:lnTo>
                    <a:lnTo>
                      <a:pt x="358139" y="0"/>
                    </a:lnTo>
                    <a:lnTo>
                      <a:pt x="0" y="0"/>
                    </a:lnTo>
                    <a:lnTo>
                      <a:pt x="0" y="178308"/>
                    </a:lnTo>
                    <a:close/>
                  </a:path>
                </a:pathLst>
              </a:custGeom>
              <a:solidFill>
                <a:srgbClr val="FFC000"/>
              </a:solidFill>
            </p:spPr>
            <p:txBody>
              <a:bodyPr wrap="square" lIns="0" tIns="0" rIns="0" bIns="0" rtlCol="0"/>
              <a:lstStyle/>
              <a:p>
                <a:endParaRPr dirty="0"/>
              </a:p>
            </p:txBody>
          </p:sp>
          <p:sp>
            <p:nvSpPr>
              <p:cNvPr id="61" name="object 61"/>
              <p:cNvSpPr/>
              <p:nvPr/>
            </p:nvSpPr>
            <p:spPr>
              <a:xfrm>
                <a:off x="5070347" y="2781300"/>
                <a:ext cx="358140" cy="178435"/>
              </a:xfrm>
              <a:custGeom>
                <a:avLst/>
                <a:gdLst/>
                <a:ahLst/>
                <a:cxnLst/>
                <a:rect l="l" t="t" r="r" b="b"/>
                <a:pathLst>
                  <a:path w="358139" h="178435">
                    <a:moveTo>
                      <a:pt x="0" y="178308"/>
                    </a:moveTo>
                    <a:lnTo>
                      <a:pt x="358139" y="178308"/>
                    </a:lnTo>
                    <a:lnTo>
                      <a:pt x="358139" y="0"/>
                    </a:lnTo>
                    <a:lnTo>
                      <a:pt x="0" y="0"/>
                    </a:lnTo>
                    <a:lnTo>
                      <a:pt x="0" y="178308"/>
                    </a:lnTo>
                    <a:close/>
                  </a:path>
                </a:pathLst>
              </a:custGeom>
              <a:ln w="12191">
                <a:solidFill>
                  <a:srgbClr val="41709C"/>
                </a:solidFill>
              </a:ln>
            </p:spPr>
            <p:txBody>
              <a:bodyPr wrap="square" lIns="0" tIns="0" rIns="0" bIns="0" rtlCol="0"/>
              <a:lstStyle/>
              <a:p>
                <a:endParaRPr dirty="0"/>
              </a:p>
            </p:txBody>
          </p:sp>
          <p:sp>
            <p:nvSpPr>
              <p:cNvPr id="62" name="object 62"/>
              <p:cNvSpPr/>
              <p:nvPr/>
            </p:nvSpPr>
            <p:spPr>
              <a:xfrm>
                <a:off x="6083808" y="2502407"/>
                <a:ext cx="356870" cy="356870"/>
              </a:xfrm>
              <a:custGeom>
                <a:avLst/>
                <a:gdLst/>
                <a:ahLst/>
                <a:cxnLst/>
                <a:rect l="l" t="t" r="r" b="b"/>
                <a:pathLst>
                  <a:path w="356870" h="356869">
                    <a:moveTo>
                      <a:pt x="0" y="356615"/>
                    </a:moveTo>
                    <a:lnTo>
                      <a:pt x="356615" y="356615"/>
                    </a:lnTo>
                    <a:lnTo>
                      <a:pt x="356615" y="0"/>
                    </a:lnTo>
                    <a:lnTo>
                      <a:pt x="0" y="0"/>
                    </a:lnTo>
                    <a:lnTo>
                      <a:pt x="0" y="356615"/>
                    </a:lnTo>
                    <a:close/>
                  </a:path>
                </a:pathLst>
              </a:custGeom>
              <a:solidFill>
                <a:srgbClr val="FFC000"/>
              </a:solidFill>
            </p:spPr>
            <p:txBody>
              <a:bodyPr wrap="square" lIns="0" tIns="0" rIns="0" bIns="0" rtlCol="0"/>
              <a:lstStyle/>
              <a:p>
                <a:endParaRPr dirty="0"/>
              </a:p>
            </p:txBody>
          </p:sp>
          <p:sp>
            <p:nvSpPr>
              <p:cNvPr id="63" name="object 63"/>
              <p:cNvSpPr/>
              <p:nvPr/>
            </p:nvSpPr>
            <p:spPr>
              <a:xfrm>
                <a:off x="6083808" y="2502407"/>
                <a:ext cx="356870" cy="356870"/>
              </a:xfrm>
              <a:custGeom>
                <a:avLst/>
                <a:gdLst/>
                <a:ahLst/>
                <a:cxnLst/>
                <a:rect l="l" t="t" r="r" b="b"/>
                <a:pathLst>
                  <a:path w="356870" h="356869">
                    <a:moveTo>
                      <a:pt x="0" y="356615"/>
                    </a:moveTo>
                    <a:lnTo>
                      <a:pt x="356615" y="356615"/>
                    </a:lnTo>
                    <a:lnTo>
                      <a:pt x="356615" y="0"/>
                    </a:lnTo>
                    <a:lnTo>
                      <a:pt x="0" y="0"/>
                    </a:lnTo>
                    <a:lnTo>
                      <a:pt x="0" y="356615"/>
                    </a:lnTo>
                    <a:close/>
                  </a:path>
                </a:pathLst>
              </a:custGeom>
              <a:ln w="12192">
                <a:solidFill>
                  <a:srgbClr val="41709C"/>
                </a:solidFill>
              </a:ln>
            </p:spPr>
            <p:txBody>
              <a:bodyPr wrap="square" lIns="0" tIns="0" rIns="0" bIns="0" rtlCol="0"/>
              <a:lstStyle/>
              <a:p>
                <a:endParaRPr dirty="0"/>
              </a:p>
            </p:txBody>
          </p:sp>
          <p:sp>
            <p:nvSpPr>
              <p:cNvPr id="64" name="object 64"/>
              <p:cNvSpPr/>
              <p:nvPr/>
            </p:nvSpPr>
            <p:spPr>
              <a:xfrm>
                <a:off x="5282184" y="3823715"/>
                <a:ext cx="358140" cy="356870"/>
              </a:xfrm>
              <a:custGeom>
                <a:avLst/>
                <a:gdLst/>
                <a:ahLst/>
                <a:cxnLst/>
                <a:rect l="l" t="t" r="r" b="b"/>
                <a:pathLst>
                  <a:path w="358139" h="356870">
                    <a:moveTo>
                      <a:pt x="0" y="356616"/>
                    </a:moveTo>
                    <a:lnTo>
                      <a:pt x="358139" y="356616"/>
                    </a:lnTo>
                    <a:lnTo>
                      <a:pt x="358139" y="0"/>
                    </a:lnTo>
                    <a:lnTo>
                      <a:pt x="0" y="0"/>
                    </a:lnTo>
                    <a:lnTo>
                      <a:pt x="0" y="356616"/>
                    </a:lnTo>
                    <a:close/>
                  </a:path>
                </a:pathLst>
              </a:custGeom>
              <a:solidFill>
                <a:srgbClr val="FFC000"/>
              </a:solidFill>
            </p:spPr>
            <p:txBody>
              <a:bodyPr wrap="square" lIns="0" tIns="0" rIns="0" bIns="0" rtlCol="0"/>
              <a:lstStyle/>
              <a:p>
                <a:endParaRPr dirty="0"/>
              </a:p>
            </p:txBody>
          </p:sp>
          <p:sp>
            <p:nvSpPr>
              <p:cNvPr id="65" name="object 65"/>
              <p:cNvSpPr/>
              <p:nvPr/>
            </p:nvSpPr>
            <p:spPr>
              <a:xfrm>
                <a:off x="5282184" y="3823715"/>
                <a:ext cx="358140" cy="356870"/>
              </a:xfrm>
              <a:custGeom>
                <a:avLst/>
                <a:gdLst/>
                <a:ahLst/>
                <a:cxnLst/>
                <a:rect l="l" t="t" r="r" b="b"/>
                <a:pathLst>
                  <a:path w="358139" h="356870">
                    <a:moveTo>
                      <a:pt x="0" y="356616"/>
                    </a:moveTo>
                    <a:lnTo>
                      <a:pt x="358139" y="356616"/>
                    </a:lnTo>
                    <a:lnTo>
                      <a:pt x="358139" y="0"/>
                    </a:lnTo>
                    <a:lnTo>
                      <a:pt x="0" y="0"/>
                    </a:lnTo>
                    <a:lnTo>
                      <a:pt x="0" y="356616"/>
                    </a:lnTo>
                    <a:close/>
                  </a:path>
                </a:pathLst>
              </a:custGeom>
              <a:ln w="12192">
                <a:solidFill>
                  <a:srgbClr val="41709C"/>
                </a:solidFill>
              </a:ln>
            </p:spPr>
            <p:txBody>
              <a:bodyPr wrap="square" lIns="0" tIns="0" rIns="0" bIns="0" rtlCol="0"/>
              <a:lstStyle/>
              <a:p>
                <a:endParaRPr dirty="0"/>
              </a:p>
            </p:txBody>
          </p:sp>
          <p:sp>
            <p:nvSpPr>
              <p:cNvPr id="66" name="object 66"/>
              <p:cNvSpPr/>
              <p:nvPr/>
            </p:nvSpPr>
            <p:spPr>
              <a:xfrm>
                <a:off x="5593841" y="3704082"/>
                <a:ext cx="428625" cy="0"/>
              </a:xfrm>
              <a:custGeom>
                <a:avLst/>
                <a:gdLst/>
                <a:ahLst/>
                <a:cxnLst/>
                <a:rect l="l" t="t" r="r" b="b"/>
                <a:pathLst>
                  <a:path w="428625">
                    <a:moveTo>
                      <a:pt x="0" y="0"/>
                    </a:moveTo>
                    <a:lnTo>
                      <a:pt x="428625" y="0"/>
                    </a:lnTo>
                  </a:path>
                </a:pathLst>
              </a:custGeom>
              <a:ln w="38100">
                <a:solidFill>
                  <a:srgbClr val="000000"/>
                </a:solidFill>
                <a:prstDash val="dash"/>
              </a:ln>
            </p:spPr>
            <p:txBody>
              <a:bodyPr wrap="square" lIns="0" tIns="0" rIns="0" bIns="0" rtlCol="0"/>
              <a:lstStyle/>
              <a:p>
                <a:endParaRPr dirty="0"/>
              </a:p>
            </p:txBody>
          </p:sp>
          <p:sp>
            <p:nvSpPr>
              <p:cNvPr id="67" name="object 67"/>
              <p:cNvSpPr/>
              <p:nvPr/>
            </p:nvSpPr>
            <p:spPr>
              <a:xfrm>
                <a:off x="5254752" y="3212592"/>
                <a:ext cx="356870" cy="356870"/>
              </a:xfrm>
              <a:custGeom>
                <a:avLst/>
                <a:gdLst/>
                <a:ahLst/>
                <a:cxnLst/>
                <a:rect l="l" t="t" r="r" b="b"/>
                <a:pathLst>
                  <a:path w="356870" h="356870">
                    <a:moveTo>
                      <a:pt x="0" y="356615"/>
                    </a:moveTo>
                    <a:lnTo>
                      <a:pt x="356615" y="356615"/>
                    </a:lnTo>
                    <a:lnTo>
                      <a:pt x="356615" y="0"/>
                    </a:lnTo>
                    <a:lnTo>
                      <a:pt x="0" y="0"/>
                    </a:lnTo>
                    <a:lnTo>
                      <a:pt x="0" y="356615"/>
                    </a:lnTo>
                    <a:close/>
                  </a:path>
                </a:pathLst>
              </a:custGeom>
              <a:solidFill>
                <a:srgbClr val="FFC000"/>
              </a:solidFill>
            </p:spPr>
            <p:txBody>
              <a:bodyPr wrap="square" lIns="0" tIns="0" rIns="0" bIns="0" rtlCol="0"/>
              <a:lstStyle/>
              <a:p>
                <a:endParaRPr dirty="0"/>
              </a:p>
            </p:txBody>
          </p:sp>
          <p:sp>
            <p:nvSpPr>
              <p:cNvPr id="68" name="object 68"/>
              <p:cNvSpPr/>
              <p:nvPr/>
            </p:nvSpPr>
            <p:spPr>
              <a:xfrm>
                <a:off x="5254752" y="3212592"/>
                <a:ext cx="356870" cy="356870"/>
              </a:xfrm>
              <a:custGeom>
                <a:avLst/>
                <a:gdLst/>
                <a:ahLst/>
                <a:cxnLst/>
                <a:rect l="l" t="t" r="r" b="b"/>
                <a:pathLst>
                  <a:path w="356870" h="356870">
                    <a:moveTo>
                      <a:pt x="0" y="356615"/>
                    </a:moveTo>
                    <a:lnTo>
                      <a:pt x="356615" y="356615"/>
                    </a:lnTo>
                    <a:lnTo>
                      <a:pt x="356615" y="0"/>
                    </a:lnTo>
                    <a:lnTo>
                      <a:pt x="0" y="0"/>
                    </a:lnTo>
                    <a:lnTo>
                      <a:pt x="0" y="356615"/>
                    </a:lnTo>
                    <a:close/>
                  </a:path>
                </a:pathLst>
              </a:custGeom>
              <a:ln w="12192">
                <a:solidFill>
                  <a:srgbClr val="41709C"/>
                </a:solidFill>
              </a:ln>
            </p:spPr>
            <p:txBody>
              <a:bodyPr wrap="square" lIns="0" tIns="0" rIns="0" bIns="0" rtlCol="0"/>
              <a:lstStyle/>
              <a:p>
                <a:endParaRPr dirty="0"/>
              </a:p>
            </p:txBody>
          </p:sp>
          <p:sp>
            <p:nvSpPr>
              <p:cNvPr id="69" name="object 69"/>
              <p:cNvSpPr/>
              <p:nvPr/>
            </p:nvSpPr>
            <p:spPr>
              <a:xfrm>
                <a:off x="5548884" y="2634995"/>
                <a:ext cx="356870" cy="434340"/>
              </a:xfrm>
              <a:custGeom>
                <a:avLst/>
                <a:gdLst/>
                <a:ahLst/>
                <a:cxnLst/>
                <a:rect l="l" t="t" r="r" b="b"/>
                <a:pathLst>
                  <a:path w="356870" h="434339">
                    <a:moveTo>
                      <a:pt x="0" y="434339"/>
                    </a:moveTo>
                    <a:lnTo>
                      <a:pt x="356615" y="434339"/>
                    </a:lnTo>
                    <a:lnTo>
                      <a:pt x="356615" y="0"/>
                    </a:lnTo>
                    <a:lnTo>
                      <a:pt x="0" y="0"/>
                    </a:lnTo>
                    <a:lnTo>
                      <a:pt x="0" y="434339"/>
                    </a:lnTo>
                    <a:close/>
                  </a:path>
                </a:pathLst>
              </a:custGeom>
              <a:solidFill>
                <a:srgbClr val="FFC000"/>
              </a:solidFill>
            </p:spPr>
            <p:txBody>
              <a:bodyPr wrap="square" lIns="0" tIns="0" rIns="0" bIns="0" rtlCol="0"/>
              <a:lstStyle/>
              <a:p>
                <a:endParaRPr dirty="0"/>
              </a:p>
            </p:txBody>
          </p:sp>
          <p:sp>
            <p:nvSpPr>
              <p:cNvPr id="70" name="object 70"/>
              <p:cNvSpPr/>
              <p:nvPr/>
            </p:nvSpPr>
            <p:spPr>
              <a:xfrm>
                <a:off x="5548884" y="2634995"/>
                <a:ext cx="356870" cy="434340"/>
              </a:xfrm>
              <a:custGeom>
                <a:avLst/>
                <a:gdLst/>
                <a:ahLst/>
                <a:cxnLst/>
                <a:rect l="l" t="t" r="r" b="b"/>
                <a:pathLst>
                  <a:path w="356870" h="434339">
                    <a:moveTo>
                      <a:pt x="0" y="434339"/>
                    </a:moveTo>
                    <a:lnTo>
                      <a:pt x="356615" y="434339"/>
                    </a:lnTo>
                    <a:lnTo>
                      <a:pt x="356615" y="0"/>
                    </a:lnTo>
                    <a:lnTo>
                      <a:pt x="0" y="0"/>
                    </a:lnTo>
                    <a:lnTo>
                      <a:pt x="0" y="434339"/>
                    </a:lnTo>
                    <a:close/>
                  </a:path>
                </a:pathLst>
              </a:custGeom>
              <a:ln w="12192">
                <a:solidFill>
                  <a:srgbClr val="41709C"/>
                </a:solidFill>
              </a:ln>
            </p:spPr>
            <p:txBody>
              <a:bodyPr wrap="square" lIns="0" tIns="0" rIns="0" bIns="0" rtlCol="0"/>
              <a:lstStyle/>
              <a:p>
                <a:endParaRPr dirty="0"/>
              </a:p>
            </p:txBody>
          </p:sp>
          <p:sp>
            <p:nvSpPr>
              <p:cNvPr id="71" name="object 71"/>
              <p:cNvSpPr/>
              <p:nvPr/>
            </p:nvSpPr>
            <p:spPr>
              <a:xfrm>
                <a:off x="6013703" y="3823715"/>
                <a:ext cx="358140" cy="210820"/>
              </a:xfrm>
              <a:custGeom>
                <a:avLst/>
                <a:gdLst/>
                <a:ahLst/>
                <a:cxnLst/>
                <a:rect l="l" t="t" r="r" b="b"/>
                <a:pathLst>
                  <a:path w="358139" h="210820">
                    <a:moveTo>
                      <a:pt x="0" y="210312"/>
                    </a:moveTo>
                    <a:lnTo>
                      <a:pt x="358139" y="210312"/>
                    </a:lnTo>
                    <a:lnTo>
                      <a:pt x="358139" y="0"/>
                    </a:lnTo>
                    <a:lnTo>
                      <a:pt x="0" y="0"/>
                    </a:lnTo>
                    <a:lnTo>
                      <a:pt x="0" y="210312"/>
                    </a:lnTo>
                    <a:close/>
                  </a:path>
                </a:pathLst>
              </a:custGeom>
              <a:solidFill>
                <a:srgbClr val="FFC000"/>
              </a:solidFill>
            </p:spPr>
            <p:txBody>
              <a:bodyPr wrap="square" lIns="0" tIns="0" rIns="0" bIns="0" rtlCol="0"/>
              <a:lstStyle/>
              <a:p>
                <a:endParaRPr dirty="0"/>
              </a:p>
            </p:txBody>
          </p:sp>
          <p:sp>
            <p:nvSpPr>
              <p:cNvPr id="72" name="object 72"/>
              <p:cNvSpPr/>
              <p:nvPr/>
            </p:nvSpPr>
            <p:spPr>
              <a:xfrm>
                <a:off x="6013703" y="3823715"/>
                <a:ext cx="358140" cy="210820"/>
              </a:xfrm>
              <a:custGeom>
                <a:avLst/>
                <a:gdLst/>
                <a:ahLst/>
                <a:cxnLst/>
                <a:rect l="l" t="t" r="r" b="b"/>
                <a:pathLst>
                  <a:path w="358139" h="210820">
                    <a:moveTo>
                      <a:pt x="0" y="210312"/>
                    </a:moveTo>
                    <a:lnTo>
                      <a:pt x="358139" y="210312"/>
                    </a:lnTo>
                    <a:lnTo>
                      <a:pt x="358139" y="0"/>
                    </a:lnTo>
                    <a:lnTo>
                      <a:pt x="0" y="0"/>
                    </a:lnTo>
                    <a:lnTo>
                      <a:pt x="0" y="210312"/>
                    </a:lnTo>
                    <a:close/>
                  </a:path>
                </a:pathLst>
              </a:custGeom>
              <a:ln w="12192">
                <a:solidFill>
                  <a:srgbClr val="41709C"/>
                </a:solidFill>
              </a:ln>
            </p:spPr>
            <p:txBody>
              <a:bodyPr wrap="square" lIns="0" tIns="0" rIns="0" bIns="0" rtlCol="0"/>
              <a:lstStyle/>
              <a:p>
                <a:endParaRPr dirty="0"/>
              </a:p>
            </p:txBody>
          </p:sp>
          <p:sp>
            <p:nvSpPr>
              <p:cNvPr id="73" name="object 73"/>
              <p:cNvSpPr/>
              <p:nvPr/>
            </p:nvSpPr>
            <p:spPr>
              <a:xfrm>
                <a:off x="8336280" y="2642616"/>
                <a:ext cx="356870" cy="253365"/>
              </a:xfrm>
              <a:custGeom>
                <a:avLst/>
                <a:gdLst/>
                <a:ahLst/>
                <a:cxnLst/>
                <a:rect l="l" t="t" r="r" b="b"/>
                <a:pathLst>
                  <a:path w="356870" h="253364">
                    <a:moveTo>
                      <a:pt x="0" y="252984"/>
                    </a:moveTo>
                    <a:lnTo>
                      <a:pt x="356616" y="252984"/>
                    </a:lnTo>
                    <a:lnTo>
                      <a:pt x="356616" y="0"/>
                    </a:lnTo>
                    <a:lnTo>
                      <a:pt x="0" y="0"/>
                    </a:lnTo>
                    <a:lnTo>
                      <a:pt x="0" y="252984"/>
                    </a:lnTo>
                    <a:close/>
                  </a:path>
                </a:pathLst>
              </a:custGeom>
              <a:solidFill>
                <a:srgbClr val="FFC000"/>
              </a:solidFill>
            </p:spPr>
            <p:txBody>
              <a:bodyPr wrap="square" lIns="0" tIns="0" rIns="0" bIns="0" rtlCol="0"/>
              <a:lstStyle/>
              <a:p>
                <a:endParaRPr dirty="0"/>
              </a:p>
            </p:txBody>
          </p:sp>
          <p:sp>
            <p:nvSpPr>
              <p:cNvPr id="74" name="object 74"/>
              <p:cNvSpPr/>
              <p:nvPr/>
            </p:nvSpPr>
            <p:spPr>
              <a:xfrm>
                <a:off x="8336280" y="2642616"/>
                <a:ext cx="356870" cy="253365"/>
              </a:xfrm>
              <a:custGeom>
                <a:avLst/>
                <a:gdLst/>
                <a:ahLst/>
                <a:cxnLst/>
                <a:rect l="l" t="t" r="r" b="b"/>
                <a:pathLst>
                  <a:path w="356870" h="253364">
                    <a:moveTo>
                      <a:pt x="0" y="252984"/>
                    </a:moveTo>
                    <a:lnTo>
                      <a:pt x="356616" y="252984"/>
                    </a:lnTo>
                    <a:lnTo>
                      <a:pt x="356616" y="0"/>
                    </a:lnTo>
                    <a:lnTo>
                      <a:pt x="0" y="0"/>
                    </a:lnTo>
                    <a:lnTo>
                      <a:pt x="0" y="252984"/>
                    </a:lnTo>
                    <a:close/>
                  </a:path>
                </a:pathLst>
              </a:custGeom>
              <a:ln w="12192">
                <a:solidFill>
                  <a:srgbClr val="41709C"/>
                </a:solidFill>
              </a:ln>
            </p:spPr>
            <p:txBody>
              <a:bodyPr wrap="square" lIns="0" tIns="0" rIns="0" bIns="0" rtlCol="0"/>
              <a:lstStyle/>
              <a:p>
                <a:endParaRPr dirty="0"/>
              </a:p>
            </p:txBody>
          </p:sp>
          <p:sp>
            <p:nvSpPr>
              <p:cNvPr id="75" name="object 75"/>
              <p:cNvSpPr/>
              <p:nvPr/>
            </p:nvSpPr>
            <p:spPr>
              <a:xfrm>
                <a:off x="7336535" y="3122676"/>
                <a:ext cx="356870" cy="178435"/>
              </a:xfrm>
              <a:custGeom>
                <a:avLst/>
                <a:gdLst/>
                <a:ahLst/>
                <a:cxnLst/>
                <a:rect l="l" t="t" r="r" b="b"/>
                <a:pathLst>
                  <a:path w="356870" h="178435">
                    <a:moveTo>
                      <a:pt x="0" y="178308"/>
                    </a:moveTo>
                    <a:lnTo>
                      <a:pt x="356616" y="178308"/>
                    </a:lnTo>
                    <a:lnTo>
                      <a:pt x="356616" y="0"/>
                    </a:lnTo>
                    <a:lnTo>
                      <a:pt x="0" y="0"/>
                    </a:lnTo>
                    <a:lnTo>
                      <a:pt x="0" y="178308"/>
                    </a:lnTo>
                    <a:close/>
                  </a:path>
                </a:pathLst>
              </a:custGeom>
              <a:solidFill>
                <a:srgbClr val="FFC000"/>
              </a:solidFill>
            </p:spPr>
            <p:txBody>
              <a:bodyPr wrap="square" lIns="0" tIns="0" rIns="0" bIns="0" rtlCol="0"/>
              <a:lstStyle/>
              <a:p>
                <a:endParaRPr dirty="0"/>
              </a:p>
            </p:txBody>
          </p:sp>
          <p:sp>
            <p:nvSpPr>
              <p:cNvPr id="76" name="object 76"/>
              <p:cNvSpPr/>
              <p:nvPr/>
            </p:nvSpPr>
            <p:spPr>
              <a:xfrm>
                <a:off x="7336535" y="3122676"/>
                <a:ext cx="356870" cy="178435"/>
              </a:xfrm>
              <a:custGeom>
                <a:avLst/>
                <a:gdLst/>
                <a:ahLst/>
                <a:cxnLst/>
                <a:rect l="l" t="t" r="r" b="b"/>
                <a:pathLst>
                  <a:path w="356870" h="178435">
                    <a:moveTo>
                      <a:pt x="0" y="178308"/>
                    </a:moveTo>
                    <a:lnTo>
                      <a:pt x="356616" y="178308"/>
                    </a:lnTo>
                    <a:lnTo>
                      <a:pt x="356616" y="0"/>
                    </a:lnTo>
                    <a:lnTo>
                      <a:pt x="0" y="0"/>
                    </a:lnTo>
                    <a:lnTo>
                      <a:pt x="0" y="178308"/>
                    </a:lnTo>
                    <a:close/>
                  </a:path>
                </a:pathLst>
              </a:custGeom>
              <a:ln w="12191">
                <a:solidFill>
                  <a:srgbClr val="41709C"/>
                </a:solidFill>
              </a:ln>
            </p:spPr>
            <p:txBody>
              <a:bodyPr wrap="square" lIns="0" tIns="0" rIns="0" bIns="0" rtlCol="0"/>
              <a:lstStyle/>
              <a:p>
                <a:endParaRPr dirty="0"/>
              </a:p>
            </p:txBody>
          </p:sp>
          <p:sp>
            <p:nvSpPr>
              <p:cNvPr id="77" name="object 77"/>
              <p:cNvSpPr/>
              <p:nvPr/>
            </p:nvSpPr>
            <p:spPr>
              <a:xfrm>
                <a:off x="7725156" y="2645664"/>
                <a:ext cx="358140" cy="356870"/>
              </a:xfrm>
              <a:custGeom>
                <a:avLst/>
                <a:gdLst/>
                <a:ahLst/>
                <a:cxnLst/>
                <a:rect l="l" t="t" r="r" b="b"/>
                <a:pathLst>
                  <a:path w="358140" h="356869">
                    <a:moveTo>
                      <a:pt x="0" y="356615"/>
                    </a:moveTo>
                    <a:lnTo>
                      <a:pt x="358140" y="356615"/>
                    </a:lnTo>
                    <a:lnTo>
                      <a:pt x="358140" y="0"/>
                    </a:lnTo>
                    <a:lnTo>
                      <a:pt x="0" y="0"/>
                    </a:lnTo>
                    <a:lnTo>
                      <a:pt x="0" y="356615"/>
                    </a:lnTo>
                    <a:close/>
                  </a:path>
                </a:pathLst>
              </a:custGeom>
              <a:solidFill>
                <a:srgbClr val="FFC000"/>
              </a:solidFill>
            </p:spPr>
            <p:txBody>
              <a:bodyPr wrap="square" lIns="0" tIns="0" rIns="0" bIns="0" rtlCol="0"/>
              <a:lstStyle/>
              <a:p>
                <a:endParaRPr dirty="0"/>
              </a:p>
            </p:txBody>
          </p:sp>
          <p:sp>
            <p:nvSpPr>
              <p:cNvPr id="78" name="object 78"/>
              <p:cNvSpPr/>
              <p:nvPr/>
            </p:nvSpPr>
            <p:spPr>
              <a:xfrm>
                <a:off x="7725156" y="2645664"/>
                <a:ext cx="358140" cy="356870"/>
              </a:xfrm>
              <a:custGeom>
                <a:avLst/>
                <a:gdLst/>
                <a:ahLst/>
                <a:cxnLst/>
                <a:rect l="l" t="t" r="r" b="b"/>
                <a:pathLst>
                  <a:path w="358140" h="356869">
                    <a:moveTo>
                      <a:pt x="0" y="356615"/>
                    </a:moveTo>
                    <a:lnTo>
                      <a:pt x="358140" y="356615"/>
                    </a:lnTo>
                    <a:lnTo>
                      <a:pt x="358140" y="0"/>
                    </a:lnTo>
                    <a:lnTo>
                      <a:pt x="0" y="0"/>
                    </a:lnTo>
                    <a:lnTo>
                      <a:pt x="0" y="356615"/>
                    </a:lnTo>
                    <a:close/>
                  </a:path>
                </a:pathLst>
              </a:custGeom>
              <a:ln w="12192">
                <a:solidFill>
                  <a:srgbClr val="41709C"/>
                </a:solidFill>
              </a:ln>
            </p:spPr>
            <p:txBody>
              <a:bodyPr wrap="square" lIns="0" tIns="0" rIns="0" bIns="0" rtlCol="0"/>
              <a:lstStyle/>
              <a:p>
                <a:endParaRPr dirty="0"/>
              </a:p>
            </p:txBody>
          </p:sp>
          <p:sp>
            <p:nvSpPr>
              <p:cNvPr id="79" name="object 79"/>
              <p:cNvSpPr/>
              <p:nvPr/>
            </p:nvSpPr>
            <p:spPr>
              <a:xfrm>
                <a:off x="7783068" y="3848100"/>
                <a:ext cx="356870" cy="358140"/>
              </a:xfrm>
              <a:custGeom>
                <a:avLst/>
                <a:gdLst/>
                <a:ahLst/>
                <a:cxnLst/>
                <a:rect l="l" t="t" r="r" b="b"/>
                <a:pathLst>
                  <a:path w="356870" h="358139">
                    <a:moveTo>
                      <a:pt x="0" y="358139"/>
                    </a:moveTo>
                    <a:lnTo>
                      <a:pt x="356616" y="358139"/>
                    </a:lnTo>
                    <a:lnTo>
                      <a:pt x="356616" y="0"/>
                    </a:lnTo>
                    <a:lnTo>
                      <a:pt x="0" y="0"/>
                    </a:lnTo>
                    <a:lnTo>
                      <a:pt x="0" y="358139"/>
                    </a:lnTo>
                    <a:close/>
                  </a:path>
                </a:pathLst>
              </a:custGeom>
              <a:solidFill>
                <a:srgbClr val="FFC000"/>
              </a:solidFill>
            </p:spPr>
            <p:txBody>
              <a:bodyPr wrap="square" lIns="0" tIns="0" rIns="0" bIns="0" rtlCol="0"/>
              <a:lstStyle/>
              <a:p>
                <a:endParaRPr dirty="0"/>
              </a:p>
            </p:txBody>
          </p:sp>
          <p:sp>
            <p:nvSpPr>
              <p:cNvPr id="80" name="object 80"/>
              <p:cNvSpPr/>
              <p:nvPr/>
            </p:nvSpPr>
            <p:spPr>
              <a:xfrm>
                <a:off x="7783068" y="3848100"/>
                <a:ext cx="356870" cy="358140"/>
              </a:xfrm>
              <a:custGeom>
                <a:avLst/>
                <a:gdLst/>
                <a:ahLst/>
                <a:cxnLst/>
                <a:rect l="l" t="t" r="r" b="b"/>
                <a:pathLst>
                  <a:path w="356870" h="358139">
                    <a:moveTo>
                      <a:pt x="0" y="358139"/>
                    </a:moveTo>
                    <a:lnTo>
                      <a:pt x="356616" y="358139"/>
                    </a:lnTo>
                    <a:lnTo>
                      <a:pt x="356616" y="0"/>
                    </a:lnTo>
                    <a:lnTo>
                      <a:pt x="0" y="0"/>
                    </a:lnTo>
                    <a:lnTo>
                      <a:pt x="0" y="358139"/>
                    </a:lnTo>
                    <a:close/>
                  </a:path>
                </a:pathLst>
              </a:custGeom>
              <a:ln w="12192">
                <a:solidFill>
                  <a:srgbClr val="41709C"/>
                </a:solidFill>
              </a:ln>
            </p:spPr>
            <p:txBody>
              <a:bodyPr wrap="square" lIns="0" tIns="0" rIns="0" bIns="0" rtlCol="0"/>
              <a:lstStyle/>
              <a:p>
                <a:endParaRPr dirty="0"/>
              </a:p>
            </p:txBody>
          </p:sp>
          <p:sp>
            <p:nvSpPr>
              <p:cNvPr id="81" name="object 81"/>
              <p:cNvSpPr/>
              <p:nvPr/>
            </p:nvSpPr>
            <p:spPr>
              <a:xfrm>
                <a:off x="7725918" y="3739134"/>
                <a:ext cx="428625" cy="0"/>
              </a:xfrm>
              <a:custGeom>
                <a:avLst/>
                <a:gdLst/>
                <a:ahLst/>
                <a:cxnLst/>
                <a:rect l="l" t="t" r="r" b="b"/>
                <a:pathLst>
                  <a:path w="428625">
                    <a:moveTo>
                      <a:pt x="0" y="0"/>
                    </a:moveTo>
                    <a:lnTo>
                      <a:pt x="428625" y="0"/>
                    </a:lnTo>
                  </a:path>
                </a:pathLst>
              </a:custGeom>
              <a:ln w="38100">
                <a:solidFill>
                  <a:srgbClr val="000000"/>
                </a:solidFill>
                <a:prstDash val="dash"/>
              </a:ln>
            </p:spPr>
            <p:txBody>
              <a:bodyPr wrap="square" lIns="0" tIns="0" rIns="0" bIns="0" rtlCol="0"/>
              <a:lstStyle/>
              <a:p>
                <a:endParaRPr dirty="0"/>
              </a:p>
            </p:txBody>
          </p:sp>
          <p:sp>
            <p:nvSpPr>
              <p:cNvPr id="82" name="object 82"/>
              <p:cNvSpPr/>
              <p:nvPr/>
            </p:nvSpPr>
            <p:spPr>
              <a:xfrm>
                <a:off x="8186928" y="2994660"/>
                <a:ext cx="358140" cy="434340"/>
              </a:xfrm>
              <a:custGeom>
                <a:avLst/>
                <a:gdLst/>
                <a:ahLst/>
                <a:cxnLst/>
                <a:rect l="l" t="t" r="r" b="b"/>
                <a:pathLst>
                  <a:path w="358140" h="434339">
                    <a:moveTo>
                      <a:pt x="0" y="434339"/>
                    </a:moveTo>
                    <a:lnTo>
                      <a:pt x="358140" y="434339"/>
                    </a:lnTo>
                    <a:lnTo>
                      <a:pt x="358140" y="0"/>
                    </a:lnTo>
                    <a:lnTo>
                      <a:pt x="0" y="0"/>
                    </a:lnTo>
                    <a:lnTo>
                      <a:pt x="0" y="434339"/>
                    </a:lnTo>
                    <a:close/>
                  </a:path>
                </a:pathLst>
              </a:custGeom>
              <a:solidFill>
                <a:srgbClr val="FFC000"/>
              </a:solidFill>
            </p:spPr>
            <p:txBody>
              <a:bodyPr wrap="square" lIns="0" tIns="0" rIns="0" bIns="0" rtlCol="0"/>
              <a:lstStyle/>
              <a:p>
                <a:endParaRPr dirty="0"/>
              </a:p>
            </p:txBody>
          </p:sp>
          <p:sp>
            <p:nvSpPr>
              <p:cNvPr id="83" name="object 83"/>
              <p:cNvSpPr/>
              <p:nvPr/>
            </p:nvSpPr>
            <p:spPr>
              <a:xfrm>
                <a:off x="8186928" y="2994660"/>
                <a:ext cx="358140" cy="434340"/>
              </a:xfrm>
              <a:custGeom>
                <a:avLst/>
                <a:gdLst/>
                <a:ahLst/>
                <a:cxnLst/>
                <a:rect l="l" t="t" r="r" b="b"/>
                <a:pathLst>
                  <a:path w="358140" h="434339">
                    <a:moveTo>
                      <a:pt x="0" y="434339"/>
                    </a:moveTo>
                    <a:lnTo>
                      <a:pt x="358140" y="434339"/>
                    </a:lnTo>
                    <a:lnTo>
                      <a:pt x="358140" y="0"/>
                    </a:lnTo>
                    <a:lnTo>
                      <a:pt x="0" y="0"/>
                    </a:lnTo>
                    <a:lnTo>
                      <a:pt x="0" y="434339"/>
                    </a:lnTo>
                    <a:close/>
                  </a:path>
                </a:pathLst>
              </a:custGeom>
              <a:ln w="12192">
                <a:solidFill>
                  <a:srgbClr val="41709C"/>
                </a:solidFill>
              </a:ln>
            </p:spPr>
            <p:txBody>
              <a:bodyPr wrap="square" lIns="0" tIns="0" rIns="0" bIns="0" rtlCol="0"/>
              <a:lstStyle/>
              <a:p>
                <a:endParaRPr dirty="0"/>
              </a:p>
            </p:txBody>
          </p:sp>
          <p:sp>
            <p:nvSpPr>
              <p:cNvPr id="84" name="object 84"/>
              <p:cNvSpPr/>
              <p:nvPr/>
            </p:nvSpPr>
            <p:spPr>
              <a:xfrm>
                <a:off x="7677911" y="3416808"/>
                <a:ext cx="356870" cy="178435"/>
              </a:xfrm>
              <a:custGeom>
                <a:avLst/>
                <a:gdLst/>
                <a:ahLst/>
                <a:cxnLst/>
                <a:rect l="l" t="t" r="r" b="b"/>
                <a:pathLst>
                  <a:path w="356870" h="178435">
                    <a:moveTo>
                      <a:pt x="0" y="178308"/>
                    </a:moveTo>
                    <a:lnTo>
                      <a:pt x="356616" y="178308"/>
                    </a:lnTo>
                    <a:lnTo>
                      <a:pt x="356616" y="0"/>
                    </a:lnTo>
                    <a:lnTo>
                      <a:pt x="0" y="0"/>
                    </a:lnTo>
                    <a:lnTo>
                      <a:pt x="0" y="178308"/>
                    </a:lnTo>
                    <a:close/>
                  </a:path>
                </a:pathLst>
              </a:custGeom>
              <a:solidFill>
                <a:srgbClr val="FFC000"/>
              </a:solidFill>
            </p:spPr>
            <p:txBody>
              <a:bodyPr wrap="square" lIns="0" tIns="0" rIns="0" bIns="0" rtlCol="0"/>
              <a:lstStyle/>
              <a:p>
                <a:endParaRPr dirty="0"/>
              </a:p>
            </p:txBody>
          </p:sp>
          <p:sp>
            <p:nvSpPr>
              <p:cNvPr id="85" name="object 85"/>
              <p:cNvSpPr/>
              <p:nvPr/>
            </p:nvSpPr>
            <p:spPr>
              <a:xfrm>
                <a:off x="7677911" y="3416808"/>
                <a:ext cx="356870" cy="178435"/>
              </a:xfrm>
              <a:custGeom>
                <a:avLst/>
                <a:gdLst/>
                <a:ahLst/>
                <a:cxnLst/>
                <a:rect l="l" t="t" r="r" b="b"/>
                <a:pathLst>
                  <a:path w="356870" h="178435">
                    <a:moveTo>
                      <a:pt x="0" y="178308"/>
                    </a:moveTo>
                    <a:lnTo>
                      <a:pt x="356616" y="178308"/>
                    </a:lnTo>
                    <a:lnTo>
                      <a:pt x="356616" y="0"/>
                    </a:lnTo>
                    <a:lnTo>
                      <a:pt x="0" y="0"/>
                    </a:lnTo>
                    <a:lnTo>
                      <a:pt x="0" y="178308"/>
                    </a:lnTo>
                    <a:close/>
                  </a:path>
                </a:pathLst>
              </a:custGeom>
              <a:ln w="12191">
                <a:solidFill>
                  <a:srgbClr val="41709C"/>
                </a:solidFill>
              </a:ln>
            </p:spPr>
            <p:txBody>
              <a:bodyPr wrap="square" lIns="0" tIns="0" rIns="0" bIns="0" rtlCol="0"/>
              <a:lstStyle/>
              <a:p>
                <a:endParaRPr dirty="0"/>
              </a:p>
            </p:txBody>
          </p:sp>
          <p:sp>
            <p:nvSpPr>
              <p:cNvPr id="86" name="object 86"/>
              <p:cNvSpPr/>
              <p:nvPr/>
            </p:nvSpPr>
            <p:spPr>
              <a:xfrm>
                <a:off x="8356092" y="3541776"/>
                <a:ext cx="356870" cy="210820"/>
              </a:xfrm>
              <a:custGeom>
                <a:avLst/>
                <a:gdLst/>
                <a:ahLst/>
                <a:cxnLst/>
                <a:rect l="l" t="t" r="r" b="b"/>
                <a:pathLst>
                  <a:path w="356870" h="210820">
                    <a:moveTo>
                      <a:pt x="0" y="210312"/>
                    </a:moveTo>
                    <a:lnTo>
                      <a:pt x="356616" y="210312"/>
                    </a:lnTo>
                    <a:lnTo>
                      <a:pt x="356616" y="0"/>
                    </a:lnTo>
                    <a:lnTo>
                      <a:pt x="0" y="0"/>
                    </a:lnTo>
                    <a:lnTo>
                      <a:pt x="0" y="210312"/>
                    </a:lnTo>
                    <a:close/>
                  </a:path>
                </a:pathLst>
              </a:custGeom>
              <a:solidFill>
                <a:srgbClr val="FFC000"/>
              </a:solidFill>
            </p:spPr>
            <p:txBody>
              <a:bodyPr wrap="square" lIns="0" tIns="0" rIns="0" bIns="0" rtlCol="0"/>
              <a:lstStyle/>
              <a:p>
                <a:endParaRPr dirty="0"/>
              </a:p>
            </p:txBody>
          </p:sp>
          <p:sp>
            <p:nvSpPr>
              <p:cNvPr id="87" name="object 87"/>
              <p:cNvSpPr/>
              <p:nvPr/>
            </p:nvSpPr>
            <p:spPr>
              <a:xfrm>
                <a:off x="8356092" y="3541776"/>
                <a:ext cx="356870" cy="210820"/>
              </a:xfrm>
              <a:custGeom>
                <a:avLst/>
                <a:gdLst/>
                <a:ahLst/>
                <a:cxnLst/>
                <a:rect l="l" t="t" r="r" b="b"/>
                <a:pathLst>
                  <a:path w="356870" h="210820">
                    <a:moveTo>
                      <a:pt x="0" y="210312"/>
                    </a:moveTo>
                    <a:lnTo>
                      <a:pt x="356616" y="210312"/>
                    </a:lnTo>
                    <a:lnTo>
                      <a:pt x="356616" y="0"/>
                    </a:lnTo>
                    <a:lnTo>
                      <a:pt x="0" y="0"/>
                    </a:lnTo>
                    <a:lnTo>
                      <a:pt x="0" y="210312"/>
                    </a:lnTo>
                    <a:close/>
                  </a:path>
                </a:pathLst>
              </a:custGeom>
              <a:ln w="12192">
                <a:solidFill>
                  <a:srgbClr val="41709C"/>
                </a:solidFill>
              </a:ln>
            </p:spPr>
            <p:txBody>
              <a:bodyPr wrap="square" lIns="0" tIns="0" rIns="0" bIns="0" rtlCol="0"/>
              <a:lstStyle/>
              <a:p>
                <a:endParaRPr dirty="0"/>
              </a:p>
            </p:txBody>
          </p:sp>
          <p:sp>
            <p:nvSpPr>
              <p:cNvPr id="88" name="object 88"/>
              <p:cNvSpPr/>
              <p:nvPr/>
            </p:nvSpPr>
            <p:spPr>
              <a:xfrm>
                <a:off x="8328659" y="3922776"/>
                <a:ext cx="358140" cy="210820"/>
              </a:xfrm>
              <a:custGeom>
                <a:avLst/>
                <a:gdLst/>
                <a:ahLst/>
                <a:cxnLst/>
                <a:rect l="l" t="t" r="r" b="b"/>
                <a:pathLst>
                  <a:path w="358140" h="210820">
                    <a:moveTo>
                      <a:pt x="0" y="210312"/>
                    </a:moveTo>
                    <a:lnTo>
                      <a:pt x="358140" y="210312"/>
                    </a:lnTo>
                    <a:lnTo>
                      <a:pt x="358140" y="0"/>
                    </a:lnTo>
                    <a:lnTo>
                      <a:pt x="0" y="0"/>
                    </a:lnTo>
                    <a:lnTo>
                      <a:pt x="0" y="210312"/>
                    </a:lnTo>
                    <a:close/>
                  </a:path>
                </a:pathLst>
              </a:custGeom>
              <a:solidFill>
                <a:srgbClr val="FFC000"/>
              </a:solidFill>
            </p:spPr>
            <p:txBody>
              <a:bodyPr wrap="square" lIns="0" tIns="0" rIns="0" bIns="0" rtlCol="0"/>
              <a:lstStyle/>
              <a:p>
                <a:endParaRPr dirty="0"/>
              </a:p>
            </p:txBody>
          </p:sp>
          <p:sp>
            <p:nvSpPr>
              <p:cNvPr id="89" name="object 89"/>
              <p:cNvSpPr/>
              <p:nvPr/>
            </p:nvSpPr>
            <p:spPr>
              <a:xfrm>
                <a:off x="8328659" y="3922776"/>
                <a:ext cx="358140" cy="210820"/>
              </a:xfrm>
              <a:custGeom>
                <a:avLst/>
                <a:gdLst/>
                <a:ahLst/>
                <a:cxnLst/>
                <a:rect l="l" t="t" r="r" b="b"/>
                <a:pathLst>
                  <a:path w="358140" h="210820">
                    <a:moveTo>
                      <a:pt x="0" y="210312"/>
                    </a:moveTo>
                    <a:lnTo>
                      <a:pt x="358140" y="210312"/>
                    </a:lnTo>
                    <a:lnTo>
                      <a:pt x="358140" y="0"/>
                    </a:lnTo>
                    <a:lnTo>
                      <a:pt x="0" y="0"/>
                    </a:lnTo>
                    <a:lnTo>
                      <a:pt x="0" y="210312"/>
                    </a:lnTo>
                    <a:close/>
                  </a:path>
                </a:pathLst>
              </a:custGeom>
              <a:ln w="12192">
                <a:solidFill>
                  <a:srgbClr val="41709C"/>
                </a:solidFill>
              </a:ln>
            </p:spPr>
            <p:txBody>
              <a:bodyPr wrap="square" lIns="0" tIns="0" rIns="0" bIns="0" rtlCol="0"/>
              <a:lstStyle/>
              <a:p>
                <a:endParaRPr dirty="0"/>
              </a:p>
            </p:txBody>
          </p:sp>
        </p:grpSp>
        <p:sp>
          <p:nvSpPr>
            <p:cNvPr id="90" name="object 90"/>
            <p:cNvSpPr/>
            <p:nvPr/>
          </p:nvSpPr>
          <p:spPr>
            <a:xfrm>
              <a:off x="8994647" y="4538471"/>
              <a:ext cx="358140" cy="546100"/>
            </a:xfrm>
            <a:custGeom>
              <a:avLst/>
              <a:gdLst/>
              <a:ahLst/>
              <a:cxnLst/>
              <a:rect l="l" t="t" r="r" b="b"/>
              <a:pathLst>
                <a:path w="358140" h="546100">
                  <a:moveTo>
                    <a:pt x="358140" y="366521"/>
                  </a:moveTo>
                  <a:lnTo>
                    <a:pt x="0" y="366521"/>
                  </a:lnTo>
                  <a:lnTo>
                    <a:pt x="179070" y="545591"/>
                  </a:lnTo>
                  <a:lnTo>
                    <a:pt x="358140" y="366521"/>
                  </a:lnTo>
                  <a:close/>
                </a:path>
                <a:path w="358140" h="546100">
                  <a:moveTo>
                    <a:pt x="268604" y="0"/>
                  </a:moveTo>
                  <a:lnTo>
                    <a:pt x="89534" y="0"/>
                  </a:lnTo>
                  <a:lnTo>
                    <a:pt x="89534" y="366521"/>
                  </a:lnTo>
                  <a:lnTo>
                    <a:pt x="268604" y="366521"/>
                  </a:lnTo>
                  <a:lnTo>
                    <a:pt x="268604" y="0"/>
                  </a:lnTo>
                  <a:close/>
                </a:path>
              </a:pathLst>
            </a:custGeom>
            <a:solidFill>
              <a:srgbClr val="00FF00"/>
            </a:solidFill>
          </p:spPr>
          <p:txBody>
            <a:bodyPr wrap="square" lIns="0" tIns="0" rIns="0" bIns="0" rtlCol="0"/>
            <a:lstStyle/>
            <a:p>
              <a:endParaRPr dirty="0"/>
            </a:p>
          </p:txBody>
        </p:sp>
        <p:sp>
          <p:nvSpPr>
            <p:cNvPr id="91" name="object 91"/>
            <p:cNvSpPr/>
            <p:nvPr/>
          </p:nvSpPr>
          <p:spPr>
            <a:xfrm>
              <a:off x="8994647" y="4538471"/>
              <a:ext cx="358140" cy="546100"/>
            </a:xfrm>
            <a:custGeom>
              <a:avLst/>
              <a:gdLst/>
              <a:ahLst/>
              <a:cxnLst/>
              <a:rect l="l" t="t" r="r" b="b"/>
              <a:pathLst>
                <a:path w="358140" h="546100">
                  <a:moveTo>
                    <a:pt x="0" y="366521"/>
                  </a:moveTo>
                  <a:lnTo>
                    <a:pt x="89534" y="366521"/>
                  </a:lnTo>
                  <a:lnTo>
                    <a:pt x="89534" y="0"/>
                  </a:lnTo>
                  <a:lnTo>
                    <a:pt x="268604" y="0"/>
                  </a:lnTo>
                  <a:lnTo>
                    <a:pt x="268604" y="366521"/>
                  </a:lnTo>
                  <a:lnTo>
                    <a:pt x="358140" y="366521"/>
                  </a:lnTo>
                  <a:lnTo>
                    <a:pt x="179070" y="545591"/>
                  </a:lnTo>
                  <a:lnTo>
                    <a:pt x="0" y="366521"/>
                  </a:lnTo>
                  <a:close/>
                </a:path>
              </a:pathLst>
            </a:custGeom>
            <a:ln w="6096">
              <a:solidFill>
                <a:srgbClr val="EC7C30"/>
              </a:solidFill>
            </a:ln>
          </p:spPr>
          <p:txBody>
            <a:bodyPr wrap="square" lIns="0" tIns="0" rIns="0" bIns="0" rtlCol="0"/>
            <a:lstStyle/>
            <a:p>
              <a:endParaRPr dirty="0"/>
            </a:p>
          </p:txBody>
        </p:sp>
        <p:sp>
          <p:nvSpPr>
            <p:cNvPr id="92" name="object 92"/>
            <p:cNvSpPr txBox="1"/>
            <p:nvPr/>
          </p:nvSpPr>
          <p:spPr>
            <a:xfrm>
              <a:off x="8791702" y="5088077"/>
              <a:ext cx="912494" cy="391795"/>
            </a:xfrm>
            <a:prstGeom prst="rect">
              <a:avLst/>
            </a:prstGeom>
          </p:spPr>
          <p:txBody>
            <a:bodyPr vert="horz" wrap="square" lIns="0" tIns="12700" rIns="0" bIns="0" rtlCol="0">
              <a:spAutoFit/>
            </a:bodyPr>
            <a:lstStyle/>
            <a:p>
              <a:pPr marL="12700">
                <a:lnSpc>
                  <a:spcPct val="100000"/>
                </a:lnSpc>
                <a:spcBef>
                  <a:spcPts val="100"/>
                </a:spcBef>
              </a:pPr>
              <a:r>
                <a:rPr sz="2400" spc="-80" dirty="0">
                  <a:latin typeface="Calibri"/>
                  <a:cs typeface="Calibri"/>
                </a:rPr>
                <a:t>Release</a:t>
              </a:r>
              <a:endParaRPr sz="2400" dirty="0">
                <a:latin typeface="Calibri"/>
                <a:cs typeface="Calibri"/>
              </a:endParaRPr>
            </a:p>
          </p:txBody>
        </p:sp>
      </p:grpSp>
      <p:sp>
        <p:nvSpPr>
          <p:cNvPr id="93" name="object 93">
            <a:extLst>
              <a:ext uri="{C183D7F6-B498-43B3-948B-1728B52AA6E4}">
                <adec:decorative xmlns:adec="http://schemas.microsoft.com/office/drawing/2017/decorative" val="1"/>
              </a:ext>
            </a:extLst>
          </p:cNvPr>
          <p:cNvSpPr/>
          <p:nvPr/>
        </p:nvSpPr>
        <p:spPr>
          <a:xfrm>
            <a:off x="8820911" y="5428488"/>
            <a:ext cx="900683" cy="972312"/>
          </a:xfrm>
          <a:prstGeom prst="rect">
            <a:avLst/>
          </a:prstGeom>
          <a:blipFill>
            <a:blip r:embed="rId11" cstate="print"/>
            <a:stretch>
              <a:fillRect/>
            </a:stretch>
          </a:blipFill>
        </p:spPr>
        <p:txBody>
          <a:bodyPr wrap="square" lIns="0" tIns="0" rIns="0" bIns="0" rtlCol="0"/>
          <a:lstStyle/>
          <a:p>
            <a:endParaRPr dirty="0"/>
          </a:p>
        </p:txBody>
      </p:sp>
    </p:spTree>
    <p:extLst>
      <p:ext uri="{BB962C8B-B14F-4D97-AF65-F5344CB8AC3E}">
        <p14:creationId xmlns:p14="http://schemas.microsoft.com/office/powerpoint/2010/main" val="28971718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ítulo 11">
            <a:extLst>
              <a:ext uri="{FF2B5EF4-FFF2-40B4-BE49-F238E27FC236}">
                <a16:creationId xmlns:a16="http://schemas.microsoft.com/office/drawing/2014/main" id="{C932B67E-CAB1-ABC7-8A03-DB6EE45A8CA3}"/>
              </a:ext>
            </a:extLst>
          </p:cNvPr>
          <p:cNvSpPr>
            <a:spLocks noGrp="1"/>
          </p:cNvSpPr>
          <p:nvPr>
            <p:ph type="title" idx="4294967295"/>
          </p:nvPr>
        </p:nvSpPr>
        <p:spPr>
          <a:xfrm>
            <a:off x="838200" y="154812"/>
            <a:ext cx="10515600" cy="1325563"/>
          </a:xfrm>
        </p:spPr>
        <p:txBody>
          <a:bodyPr/>
          <a:lstStyle/>
          <a:p>
            <a:r>
              <a:rPr lang="es-CL" dirty="0"/>
              <a:t>Planificación</a:t>
            </a:r>
            <a:r>
              <a:rPr lang="en-US" dirty="0"/>
              <a:t> tradicional versus ágil</a:t>
            </a:r>
            <a:endParaRPr lang="es-CL" dirty="0"/>
          </a:p>
        </p:txBody>
      </p:sp>
      <p:graphicFrame>
        <p:nvGraphicFramePr>
          <p:cNvPr id="30" name="object 30">
            <a:extLst>
              <a:ext uri="{C183D7F6-B498-43B3-948B-1728B52AA6E4}">
                <adec:decorative xmlns:adec="http://schemas.microsoft.com/office/drawing/2017/decorative" val="1"/>
              </a:ext>
            </a:extLst>
          </p:cNvPr>
          <p:cNvGraphicFramePr>
            <a:graphicFrameLocks noGrp="1"/>
          </p:cNvGraphicFramePr>
          <p:nvPr>
            <p:extLst>
              <p:ext uri="{D42A27DB-BD31-4B8C-83A1-F6EECF244321}">
                <p14:modId xmlns:p14="http://schemas.microsoft.com/office/powerpoint/2010/main" val="63401517"/>
              </p:ext>
            </p:extLst>
          </p:nvPr>
        </p:nvGraphicFramePr>
        <p:xfrm>
          <a:off x="6536435" y="3953255"/>
          <a:ext cx="2664460" cy="212598"/>
        </p:xfrm>
        <a:graphic>
          <a:graphicData uri="http://schemas.openxmlformats.org/drawingml/2006/table">
            <a:tbl>
              <a:tblPr firstRow="1" bandRow="1">
                <a:tableStyleId>{2D5ABB26-0587-4C30-8999-92F81FD0307C}</a:tableStyleId>
              </a:tblPr>
              <a:tblGrid>
                <a:gridCol w="864235">
                  <a:extLst>
                    <a:ext uri="{9D8B030D-6E8A-4147-A177-3AD203B41FA5}">
                      <a16:colId xmlns:a16="http://schemas.microsoft.com/office/drawing/2014/main" val="20000"/>
                    </a:ext>
                  </a:extLst>
                </a:gridCol>
                <a:gridCol w="935990">
                  <a:extLst>
                    <a:ext uri="{9D8B030D-6E8A-4147-A177-3AD203B41FA5}">
                      <a16:colId xmlns:a16="http://schemas.microsoft.com/office/drawing/2014/main" val="20001"/>
                    </a:ext>
                  </a:extLst>
                </a:gridCol>
                <a:gridCol w="864235">
                  <a:extLst>
                    <a:ext uri="{9D8B030D-6E8A-4147-A177-3AD203B41FA5}">
                      <a16:colId xmlns:a16="http://schemas.microsoft.com/office/drawing/2014/main" val="20002"/>
                    </a:ext>
                  </a:extLst>
                </a:gridCol>
              </a:tblGrid>
              <a:tr h="212598">
                <a:tc>
                  <a:txBody>
                    <a:bodyPr/>
                    <a:lstStyle/>
                    <a:p>
                      <a:pPr>
                        <a:lnSpc>
                          <a:spcPct val="100000"/>
                        </a:lnSpc>
                      </a:pPr>
                      <a:endParaRPr sz="1200" dirty="0">
                        <a:latin typeface="Times New Roman"/>
                        <a:cs typeface="Times New Roman"/>
                      </a:endParaRPr>
                    </a:p>
                  </a:txBody>
                  <a:tcPr marL="0" marR="0" marT="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D5DCE4"/>
                    </a:solidFill>
                  </a:tcPr>
                </a:tc>
                <a:tc>
                  <a:txBody>
                    <a:bodyPr/>
                    <a:lstStyle/>
                    <a:p>
                      <a:pPr>
                        <a:lnSpc>
                          <a:spcPct val="100000"/>
                        </a:lnSpc>
                      </a:pPr>
                      <a:endParaRPr sz="1200" dirty="0">
                        <a:latin typeface="Times New Roman"/>
                        <a:cs typeface="Times New Roman"/>
                      </a:endParaRPr>
                    </a:p>
                  </a:txBody>
                  <a:tcPr marL="0" marR="0" marT="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D5DCE4"/>
                    </a:solidFill>
                  </a:tcPr>
                </a:tc>
                <a:tc>
                  <a:txBody>
                    <a:bodyPr/>
                    <a:lstStyle/>
                    <a:p>
                      <a:pPr>
                        <a:lnSpc>
                          <a:spcPct val="100000"/>
                        </a:lnSpc>
                      </a:pPr>
                      <a:endParaRPr sz="1200" dirty="0">
                        <a:latin typeface="Times New Roman"/>
                        <a:cs typeface="Times New Roman"/>
                      </a:endParaRPr>
                    </a:p>
                  </a:txBody>
                  <a:tcPr marL="0" marR="0" marT="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D5DCE4"/>
                    </a:solidFill>
                  </a:tcPr>
                </a:tc>
                <a:extLst>
                  <a:ext uri="{0D108BD9-81ED-4DB2-BD59-A6C34878D82A}">
                    <a16:rowId xmlns:a16="http://schemas.microsoft.com/office/drawing/2014/main" val="10000"/>
                  </a:ext>
                </a:extLst>
              </a:tr>
            </a:tbl>
          </a:graphicData>
        </a:graphic>
      </p:graphicFrame>
      <p:sp>
        <p:nvSpPr>
          <p:cNvPr id="31" name="object 31">
            <a:extLst>
              <a:ext uri="{C183D7F6-B498-43B3-948B-1728B52AA6E4}">
                <adec:decorative xmlns:adec="http://schemas.microsoft.com/office/drawing/2017/decorative" val="1"/>
              </a:ext>
            </a:extLst>
          </p:cNvPr>
          <p:cNvSpPr/>
          <p:nvPr/>
        </p:nvSpPr>
        <p:spPr>
          <a:xfrm>
            <a:off x="7347204" y="4322064"/>
            <a:ext cx="152400" cy="153924"/>
          </a:xfrm>
          <a:prstGeom prst="rect">
            <a:avLst/>
          </a:prstGeom>
          <a:blipFill>
            <a:blip r:embed="rId2" cstate="print"/>
            <a:stretch>
              <a:fillRect/>
            </a:stretch>
          </a:blipFill>
        </p:spPr>
        <p:txBody>
          <a:bodyPr wrap="square" lIns="0" tIns="0" rIns="0" bIns="0" rtlCol="0"/>
          <a:lstStyle/>
          <a:p>
            <a:endParaRPr dirty="0"/>
          </a:p>
        </p:txBody>
      </p:sp>
      <p:sp>
        <p:nvSpPr>
          <p:cNvPr id="32" name="object 32">
            <a:extLst>
              <a:ext uri="{C183D7F6-B498-43B3-948B-1728B52AA6E4}">
                <adec:decorative xmlns:adec="http://schemas.microsoft.com/office/drawing/2017/decorative" val="1"/>
              </a:ext>
            </a:extLst>
          </p:cNvPr>
          <p:cNvSpPr/>
          <p:nvPr/>
        </p:nvSpPr>
        <p:spPr>
          <a:xfrm>
            <a:off x="9133331" y="4322064"/>
            <a:ext cx="153924" cy="153924"/>
          </a:xfrm>
          <a:prstGeom prst="rect">
            <a:avLst/>
          </a:prstGeom>
          <a:blipFill>
            <a:blip r:embed="rId3" cstate="print"/>
            <a:stretch>
              <a:fillRect/>
            </a:stretch>
          </a:blipFill>
        </p:spPr>
        <p:txBody>
          <a:bodyPr wrap="square" lIns="0" tIns="0" rIns="0" bIns="0" rtlCol="0"/>
          <a:lstStyle/>
          <a:p>
            <a:endParaRPr dirty="0"/>
          </a:p>
        </p:txBody>
      </p:sp>
      <p:sp>
        <p:nvSpPr>
          <p:cNvPr id="33" name="object 33">
            <a:extLst>
              <a:ext uri="{C183D7F6-B498-43B3-948B-1728B52AA6E4}">
                <adec:decorative xmlns:adec="http://schemas.microsoft.com/office/drawing/2017/decorative" val="1"/>
              </a:ext>
            </a:extLst>
          </p:cNvPr>
          <p:cNvSpPr/>
          <p:nvPr/>
        </p:nvSpPr>
        <p:spPr>
          <a:xfrm>
            <a:off x="8269223" y="4322064"/>
            <a:ext cx="153924" cy="153924"/>
          </a:xfrm>
          <a:prstGeom prst="rect">
            <a:avLst/>
          </a:prstGeom>
          <a:blipFill>
            <a:blip r:embed="rId4" cstate="print"/>
            <a:stretch>
              <a:fillRect/>
            </a:stretch>
          </a:blipFill>
        </p:spPr>
        <p:txBody>
          <a:bodyPr wrap="square" lIns="0" tIns="0" rIns="0" bIns="0" rtlCol="0"/>
          <a:lstStyle/>
          <a:p>
            <a:endParaRPr dirty="0"/>
          </a:p>
        </p:txBody>
      </p:sp>
      <p:sp>
        <p:nvSpPr>
          <p:cNvPr id="34" name="object 34">
            <a:extLst>
              <a:ext uri="{C183D7F6-B498-43B3-948B-1728B52AA6E4}">
                <adec:decorative xmlns:adec="http://schemas.microsoft.com/office/drawing/2017/decorative" val="1"/>
              </a:ext>
            </a:extLst>
          </p:cNvPr>
          <p:cNvSpPr/>
          <p:nvPr/>
        </p:nvSpPr>
        <p:spPr>
          <a:xfrm>
            <a:off x="6546342" y="4257294"/>
            <a:ext cx="3024505" cy="134620"/>
          </a:xfrm>
          <a:custGeom>
            <a:avLst/>
            <a:gdLst/>
            <a:ahLst/>
            <a:cxnLst/>
            <a:rect l="l" t="t" r="r" b="b"/>
            <a:pathLst>
              <a:path w="3024504" h="134620">
                <a:moveTo>
                  <a:pt x="2999480" y="52577"/>
                </a:moveTo>
                <a:lnTo>
                  <a:pt x="2995676" y="52577"/>
                </a:lnTo>
                <a:lnTo>
                  <a:pt x="2995676" y="81533"/>
                </a:lnTo>
                <a:lnTo>
                  <a:pt x="2942221" y="81601"/>
                </a:lnTo>
                <a:lnTo>
                  <a:pt x="2894710" y="109473"/>
                </a:lnTo>
                <a:lnTo>
                  <a:pt x="2892298" y="118236"/>
                </a:lnTo>
                <a:lnTo>
                  <a:pt x="2896361" y="125221"/>
                </a:lnTo>
                <a:lnTo>
                  <a:pt x="2900426" y="132079"/>
                </a:lnTo>
                <a:lnTo>
                  <a:pt x="2909315" y="134365"/>
                </a:lnTo>
                <a:lnTo>
                  <a:pt x="2916174" y="130428"/>
                </a:lnTo>
                <a:lnTo>
                  <a:pt x="3024378" y="67055"/>
                </a:lnTo>
                <a:lnTo>
                  <a:pt x="2999480" y="52577"/>
                </a:lnTo>
                <a:close/>
              </a:path>
              <a:path w="3024504" h="134620">
                <a:moveTo>
                  <a:pt x="2941996" y="52646"/>
                </a:moveTo>
                <a:lnTo>
                  <a:pt x="0" y="56387"/>
                </a:lnTo>
                <a:lnTo>
                  <a:pt x="0" y="85343"/>
                </a:lnTo>
                <a:lnTo>
                  <a:pt x="2942221" y="81601"/>
                </a:lnTo>
                <a:lnTo>
                  <a:pt x="2966928" y="67132"/>
                </a:lnTo>
                <a:lnTo>
                  <a:pt x="2941996" y="52646"/>
                </a:lnTo>
                <a:close/>
              </a:path>
              <a:path w="3024504" h="134620">
                <a:moveTo>
                  <a:pt x="2966928" y="67132"/>
                </a:moveTo>
                <a:lnTo>
                  <a:pt x="2942221" y="81601"/>
                </a:lnTo>
                <a:lnTo>
                  <a:pt x="2995676" y="81533"/>
                </a:lnTo>
                <a:lnTo>
                  <a:pt x="2995676" y="79628"/>
                </a:lnTo>
                <a:lnTo>
                  <a:pt x="2988436" y="79628"/>
                </a:lnTo>
                <a:lnTo>
                  <a:pt x="2966928" y="67132"/>
                </a:lnTo>
                <a:close/>
              </a:path>
              <a:path w="3024504" h="134620">
                <a:moveTo>
                  <a:pt x="2988309" y="54609"/>
                </a:moveTo>
                <a:lnTo>
                  <a:pt x="2966928" y="67132"/>
                </a:lnTo>
                <a:lnTo>
                  <a:pt x="2988436" y="79628"/>
                </a:lnTo>
                <a:lnTo>
                  <a:pt x="2988309" y="54609"/>
                </a:lnTo>
                <a:close/>
              </a:path>
              <a:path w="3024504" h="134620">
                <a:moveTo>
                  <a:pt x="2995676" y="54609"/>
                </a:moveTo>
                <a:lnTo>
                  <a:pt x="2988309" y="54609"/>
                </a:lnTo>
                <a:lnTo>
                  <a:pt x="2988436" y="79628"/>
                </a:lnTo>
                <a:lnTo>
                  <a:pt x="2995676" y="79628"/>
                </a:lnTo>
                <a:lnTo>
                  <a:pt x="2995676" y="54609"/>
                </a:lnTo>
                <a:close/>
              </a:path>
              <a:path w="3024504" h="134620">
                <a:moveTo>
                  <a:pt x="2995676" y="52577"/>
                </a:moveTo>
                <a:lnTo>
                  <a:pt x="2941996" y="52646"/>
                </a:lnTo>
                <a:lnTo>
                  <a:pt x="2966928" y="67132"/>
                </a:lnTo>
                <a:lnTo>
                  <a:pt x="2988309" y="54609"/>
                </a:lnTo>
                <a:lnTo>
                  <a:pt x="2995676" y="54609"/>
                </a:lnTo>
                <a:lnTo>
                  <a:pt x="2995676" y="52577"/>
                </a:lnTo>
                <a:close/>
              </a:path>
              <a:path w="3024504" h="134620">
                <a:moveTo>
                  <a:pt x="2909061" y="0"/>
                </a:moveTo>
                <a:lnTo>
                  <a:pt x="2900299" y="2285"/>
                </a:lnTo>
                <a:lnTo>
                  <a:pt x="2896234" y="9270"/>
                </a:lnTo>
                <a:lnTo>
                  <a:pt x="2892171" y="16128"/>
                </a:lnTo>
                <a:lnTo>
                  <a:pt x="2894583" y="25018"/>
                </a:lnTo>
                <a:lnTo>
                  <a:pt x="2901441" y="29082"/>
                </a:lnTo>
                <a:lnTo>
                  <a:pt x="2941996" y="52646"/>
                </a:lnTo>
                <a:lnTo>
                  <a:pt x="2999480" y="52577"/>
                </a:lnTo>
                <a:lnTo>
                  <a:pt x="2909061" y="0"/>
                </a:lnTo>
                <a:close/>
              </a:path>
            </a:pathLst>
          </a:custGeom>
          <a:solidFill>
            <a:srgbClr val="000000"/>
          </a:solidFill>
        </p:spPr>
        <p:txBody>
          <a:bodyPr wrap="square" lIns="0" tIns="0" rIns="0" bIns="0" rtlCol="0"/>
          <a:lstStyle/>
          <a:p>
            <a:endParaRPr dirty="0"/>
          </a:p>
        </p:txBody>
      </p:sp>
      <p:sp>
        <p:nvSpPr>
          <p:cNvPr id="35" name="object 35">
            <a:extLst>
              <a:ext uri="{C183D7F6-B498-43B3-948B-1728B52AA6E4}">
                <adec:decorative xmlns:adec="http://schemas.microsoft.com/office/drawing/2017/decorative" val="1"/>
              </a:ext>
            </a:extLst>
          </p:cNvPr>
          <p:cNvSpPr/>
          <p:nvPr/>
        </p:nvSpPr>
        <p:spPr>
          <a:xfrm>
            <a:off x="6469379" y="4322064"/>
            <a:ext cx="152400" cy="153924"/>
          </a:xfrm>
          <a:prstGeom prst="rect">
            <a:avLst/>
          </a:prstGeom>
          <a:blipFill>
            <a:blip r:embed="rId2" cstate="print"/>
            <a:stretch>
              <a:fillRect/>
            </a:stretch>
          </a:blipFill>
        </p:spPr>
        <p:txBody>
          <a:bodyPr wrap="square" lIns="0" tIns="0" rIns="0" bIns="0" rtlCol="0"/>
          <a:lstStyle/>
          <a:p>
            <a:endParaRPr dirty="0"/>
          </a:p>
        </p:txBody>
      </p:sp>
      <p:sp>
        <p:nvSpPr>
          <p:cNvPr id="60" name="object 60">
            <a:extLst>
              <a:ext uri="{C183D7F6-B498-43B3-948B-1728B52AA6E4}">
                <adec:decorative xmlns:adec="http://schemas.microsoft.com/office/drawing/2017/decorative" val="1"/>
              </a:ext>
            </a:extLst>
          </p:cNvPr>
          <p:cNvSpPr/>
          <p:nvPr/>
        </p:nvSpPr>
        <p:spPr>
          <a:xfrm>
            <a:off x="7307580" y="4671059"/>
            <a:ext cx="201295" cy="216535"/>
          </a:xfrm>
          <a:custGeom>
            <a:avLst/>
            <a:gdLst/>
            <a:ahLst/>
            <a:cxnLst/>
            <a:rect l="l" t="t" r="r" b="b"/>
            <a:pathLst>
              <a:path w="201295" h="216535">
                <a:moveTo>
                  <a:pt x="0" y="216407"/>
                </a:moveTo>
                <a:lnTo>
                  <a:pt x="201168" y="216407"/>
                </a:lnTo>
                <a:lnTo>
                  <a:pt x="201168" y="0"/>
                </a:lnTo>
                <a:lnTo>
                  <a:pt x="0" y="0"/>
                </a:lnTo>
                <a:lnTo>
                  <a:pt x="0" y="216407"/>
                </a:lnTo>
                <a:close/>
              </a:path>
            </a:pathLst>
          </a:custGeom>
          <a:solidFill>
            <a:srgbClr val="F4B083"/>
          </a:solidFill>
        </p:spPr>
        <p:txBody>
          <a:bodyPr wrap="square" lIns="0" tIns="0" rIns="0" bIns="0" rtlCol="0"/>
          <a:lstStyle/>
          <a:p>
            <a:endParaRPr dirty="0"/>
          </a:p>
        </p:txBody>
      </p:sp>
      <p:sp>
        <p:nvSpPr>
          <p:cNvPr id="61" name="object 61">
            <a:extLst>
              <a:ext uri="{C183D7F6-B498-43B3-948B-1728B52AA6E4}">
                <adec:decorative xmlns:adec="http://schemas.microsoft.com/office/drawing/2017/decorative" val="1"/>
              </a:ext>
            </a:extLst>
          </p:cNvPr>
          <p:cNvSpPr/>
          <p:nvPr/>
        </p:nvSpPr>
        <p:spPr>
          <a:xfrm>
            <a:off x="7508747" y="4604003"/>
            <a:ext cx="67310" cy="283845"/>
          </a:xfrm>
          <a:custGeom>
            <a:avLst/>
            <a:gdLst/>
            <a:ahLst/>
            <a:cxnLst/>
            <a:rect l="l" t="t" r="r" b="b"/>
            <a:pathLst>
              <a:path w="67309" h="283845">
                <a:moveTo>
                  <a:pt x="67055" y="0"/>
                </a:moveTo>
                <a:lnTo>
                  <a:pt x="0" y="67056"/>
                </a:lnTo>
                <a:lnTo>
                  <a:pt x="0" y="283464"/>
                </a:lnTo>
                <a:lnTo>
                  <a:pt x="67055" y="216408"/>
                </a:lnTo>
                <a:lnTo>
                  <a:pt x="67055" y="0"/>
                </a:lnTo>
                <a:close/>
              </a:path>
            </a:pathLst>
          </a:custGeom>
          <a:solidFill>
            <a:srgbClr val="C48E69"/>
          </a:solidFill>
        </p:spPr>
        <p:txBody>
          <a:bodyPr wrap="square" lIns="0" tIns="0" rIns="0" bIns="0" rtlCol="0"/>
          <a:lstStyle/>
          <a:p>
            <a:endParaRPr dirty="0"/>
          </a:p>
        </p:txBody>
      </p:sp>
      <p:sp>
        <p:nvSpPr>
          <p:cNvPr id="62" name="object 62">
            <a:extLst>
              <a:ext uri="{C183D7F6-B498-43B3-948B-1728B52AA6E4}">
                <adec:decorative xmlns:adec="http://schemas.microsoft.com/office/drawing/2017/decorative" val="1"/>
              </a:ext>
            </a:extLst>
          </p:cNvPr>
          <p:cNvSpPr/>
          <p:nvPr/>
        </p:nvSpPr>
        <p:spPr>
          <a:xfrm>
            <a:off x="7307580" y="4604003"/>
            <a:ext cx="268605" cy="67310"/>
          </a:xfrm>
          <a:custGeom>
            <a:avLst/>
            <a:gdLst/>
            <a:ahLst/>
            <a:cxnLst/>
            <a:rect l="l" t="t" r="r" b="b"/>
            <a:pathLst>
              <a:path w="268604" h="67310">
                <a:moveTo>
                  <a:pt x="268224" y="0"/>
                </a:moveTo>
                <a:lnTo>
                  <a:pt x="67055" y="0"/>
                </a:lnTo>
                <a:lnTo>
                  <a:pt x="0" y="67056"/>
                </a:lnTo>
                <a:lnTo>
                  <a:pt x="201168" y="67056"/>
                </a:lnTo>
                <a:lnTo>
                  <a:pt x="268224" y="0"/>
                </a:lnTo>
                <a:close/>
              </a:path>
            </a:pathLst>
          </a:custGeom>
          <a:solidFill>
            <a:srgbClr val="F6C09B"/>
          </a:solidFill>
        </p:spPr>
        <p:txBody>
          <a:bodyPr wrap="square" lIns="0" tIns="0" rIns="0" bIns="0" rtlCol="0"/>
          <a:lstStyle/>
          <a:p>
            <a:endParaRPr dirty="0"/>
          </a:p>
        </p:txBody>
      </p:sp>
      <p:sp>
        <p:nvSpPr>
          <p:cNvPr id="63" name="object 63">
            <a:extLst>
              <a:ext uri="{C183D7F6-B498-43B3-948B-1728B52AA6E4}">
                <adec:decorative xmlns:adec="http://schemas.microsoft.com/office/drawing/2017/decorative" val="1"/>
              </a:ext>
            </a:extLst>
          </p:cNvPr>
          <p:cNvSpPr/>
          <p:nvPr/>
        </p:nvSpPr>
        <p:spPr>
          <a:xfrm>
            <a:off x="7307580" y="4604003"/>
            <a:ext cx="268605" cy="283845"/>
          </a:xfrm>
          <a:custGeom>
            <a:avLst/>
            <a:gdLst/>
            <a:ahLst/>
            <a:cxnLst/>
            <a:rect l="l" t="t" r="r" b="b"/>
            <a:pathLst>
              <a:path w="268604" h="283845">
                <a:moveTo>
                  <a:pt x="0" y="67056"/>
                </a:moveTo>
                <a:lnTo>
                  <a:pt x="67055" y="0"/>
                </a:lnTo>
                <a:lnTo>
                  <a:pt x="268224" y="0"/>
                </a:lnTo>
                <a:lnTo>
                  <a:pt x="268224" y="216408"/>
                </a:lnTo>
                <a:lnTo>
                  <a:pt x="201168" y="283464"/>
                </a:lnTo>
                <a:lnTo>
                  <a:pt x="0" y="283464"/>
                </a:lnTo>
                <a:lnTo>
                  <a:pt x="0" y="67056"/>
                </a:lnTo>
                <a:close/>
              </a:path>
            </a:pathLst>
          </a:custGeom>
          <a:ln w="6096">
            <a:solidFill>
              <a:srgbClr val="6FAC46"/>
            </a:solidFill>
          </a:ln>
        </p:spPr>
        <p:txBody>
          <a:bodyPr wrap="square" lIns="0" tIns="0" rIns="0" bIns="0" rtlCol="0"/>
          <a:lstStyle/>
          <a:p>
            <a:endParaRPr dirty="0"/>
          </a:p>
        </p:txBody>
      </p:sp>
      <p:sp>
        <p:nvSpPr>
          <p:cNvPr id="64" name="object 64">
            <a:extLst>
              <a:ext uri="{C183D7F6-B498-43B3-948B-1728B52AA6E4}">
                <adec:decorative xmlns:adec="http://schemas.microsoft.com/office/drawing/2017/decorative" val="1"/>
              </a:ext>
            </a:extLst>
          </p:cNvPr>
          <p:cNvSpPr/>
          <p:nvPr/>
        </p:nvSpPr>
        <p:spPr>
          <a:xfrm>
            <a:off x="7307580" y="4604003"/>
            <a:ext cx="268605" cy="67310"/>
          </a:xfrm>
          <a:custGeom>
            <a:avLst/>
            <a:gdLst/>
            <a:ahLst/>
            <a:cxnLst/>
            <a:rect l="l" t="t" r="r" b="b"/>
            <a:pathLst>
              <a:path w="268604" h="67310">
                <a:moveTo>
                  <a:pt x="0" y="67056"/>
                </a:moveTo>
                <a:lnTo>
                  <a:pt x="201168" y="67056"/>
                </a:lnTo>
                <a:lnTo>
                  <a:pt x="268224" y="0"/>
                </a:lnTo>
              </a:path>
            </a:pathLst>
          </a:custGeom>
          <a:ln w="6096">
            <a:solidFill>
              <a:srgbClr val="6FAC46"/>
            </a:solidFill>
          </a:ln>
        </p:spPr>
        <p:txBody>
          <a:bodyPr wrap="square" lIns="0" tIns="0" rIns="0" bIns="0" rtlCol="0"/>
          <a:lstStyle/>
          <a:p>
            <a:endParaRPr dirty="0"/>
          </a:p>
        </p:txBody>
      </p:sp>
      <p:sp>
        <p:nvSpPr>
          <p:cNvPr id="65" name="object 65">
            <a:extLst>
              <a:ext uri="{C183D7F6-B498-43B3-948B-1728B52AA6E4}">
                <adec:decorative xmlns:adec="http://schemas.microsoft.com/office/drawing/2017/decorative" val="1"/>
              </a:ext>
            </a:extLst>
          </p:cNvPr>
          <p:cNvSpPr/>
          <p:nvPr/>
        </p:nvSpPr>
        <p:spPr>
          <a:xfrm>
            <a:off x="7508747" y="4671059"/>
            <a:ext cx="0" cy="216535"/>
          </a:xfrm>
          <a:custGeom>
            <a:avLst/>
            <a:gdLst/>
            <a:ahLst/>
            <a:cxnLst/>
            <a:rect l="l" t="t" r="r" b="b"/>
            <a:pathLst>
              <a:path h="216535">
                <a:moveTo>
                  <a:pt x="0" y="0"/>
                </a:moveTo>
                <a:lnTo>
                  <a:pt x="0" y="216407"/>
                </a:lnTo>
              </a:path>
            </a:pathLst>
          </a:custGeom>
          <a:ln w="6096">
            <a:solidFill>
              <a:srgbClr val="6FAC46"/>
            </a:solidFill>
          </a:ln>
        </p:spPr>
        <p:txBody>
          <a:bodyPr wrap="square" lIns="0" tIns="0" rIns="0" bIns="0" rtlCol="0"/>
          <a:lstStyle/>
          <a:p>
            <a:endParaRPr dirty="0"/>
          </a:p>
        </p:txBody>
      </p:sp>
      <p:sp>
        <p:nvSpPr>
          <p:cNvPr id="66" name="object 66">
            <a:extLst>
              <a:ext uri="{C183D7F6-B498-43B3-948B-1728B52AA6E4}">
                <adec:decorative xmlns:adec="http://schemas.microsoft.com/office/drawing/2017/decorative" val="1"/>
              </a:ext>
            </a:extLst>
          </p:cNvPr>
          <p:cNvSpPr/>
          <p:nvPr/>
        </p:nvSpPr>
        <p:spPr>
          <a:xfrm>
            <a:off x="8086343" y="4718303"/>
            <a:ext cx="379730" cy="342900"/>
          </a:xfrm>
          <a:custGeom>
            <a:avLst/>
            <a:gdLst/>
            <a:ahLst/>
            <a:cxnLst/>
            <a:rect l="l" t="t" r="r" b="b"/>
            <a:pathLst>
              <a:path w="379729" h="342900">
                <a:moveTo>
                  <a:pt x="0" y="342900"/>
                </a:moveTo>
                <a:lnTo>
                  <a:pt x="379475" y="342900"/>
                </a:lnTo>
                <a:lnTo>
                  <a:pt x="379475" y="0"/>
                </a:lnTo>
                <a:lnTo>
                  <a:pt x="0" y="0"/>
                </a:lnTo>
                <a:lnTo>
                  <a:pt x="0" y="342900"/>
                </a:lnTo>
                <a:close/>
              </a:path>
            </a:pathLst>
          </a:custGeom>
          <a:solidFill>
            <a:srgbClr val="F4B083"/>
          </a:solidFill>
        </p:spPr>
        <p:txBody>
          <a:bodyPr wrap="square" lIns="0" tIns="0" rIns="0" bIns="0" rtlCol="0"/>
          <a:lstStyle/>
          <a:p>
            <a:endParaRPr dirty="0"/>
          </a:p>
        </p:txBody>
      </p:sp>
      <p:sp>
        <p:nvSpPr>
          <p:cNvPr id="67" name="object 67">
            <a:extLst>
              <a:ext uri="{C183D7F6-B498-43B3-948B-1728B52AA6E4}">
                <adec:decorative xmlns:adec="http://schemas.microsoft.com/office/drawing/2017/decorative" val="1"/>
              </a:ext>
            </a:extLst>
          </p:cNvPr>
          <p:cNvSpPr/>
          <p:nvPr/>
        </p:nvSpPr>
        <p:spPr>
          <a:xfrm>
            <a:off x="8465819" y="4604003"/>
            <a:ext cx="114300" cy="457200"/>
          </a:xfrm>
          <a:custGeom>
            <a:avLst/>
            <a:gdLst/>
            <a:ahLst/>
            <a:cxnLst/>
            <a:rect l="l" t="t" r="r" b="b"/>
            <a:pathLst>
              <a:path w="114300" h="457200">
                <a:moveTo>
                  <a:pt x="114300" y="0"/>
                </a:moveTo>
                <a:lnTo>
                  <a:pt x="0" y="114300"/>
                </a:lnTo>
                <a:lnTo>
                  <a:pt x="0" y="457200"/>
                </a:lnTo>
                <a:lnTo>
                  <a:pt x="114300" y="342900"/>
                </a:lnTo>
                <a:lnTo>
                  <a:pt x="114300" y="0"/>
                </a:lnTo>
                <a:close/>
              </a:path>
            </a:pathLst>
          </a:custGeom>
          <a:solidFill>
            <a:srgbClr val="C48E69"/>
          </a:solidFill>
        </p:spPr>
        <p:txBody>
          <a:bodyPr wrap="square" lIns="0" tIns="0" rIns="0" bIns="0" rtlCol="0"/>
          <a:lstStyle/>
          <a:p>
            <a:endParaRPr dirty="0"/>
          </a:p>
        </p:txBody>
      </p:sp>
      <p:sp>
        <p:nvSpPr>
          <p:cNvPr id="68" name="object 68">
            <a:extLst>
              <a:ext uri="{C183D7F6-B498-43B3-948B-1728B52AA6E4}">
                <adec:decorative xmlns:adec="http://schemas.microsoft.com/office/drawing/2017/decorative" val="1"/>
              </a:ext>
            </a:extLst>
          </p:cNvPr>
          <p:cNvSpPr/>
          <p:nvPr/>
        </p:nvSpPr>
        <p:spPr>
          <a:xfrm>
            <a:off x="8086343" y="4604003"/>
            <a:ext cx="494030" cy="114300"/>
          </a:xfrm>
          <a:custGeom>
            <a:avLst/>
            <a:gdLst/>
            <a:ahLst/>
            <a:cxnLst/>
            <a:rect l="l" t="t" r="r" b="b"/>
            <a:pathLst>
              <a:path w="494029" h="114300">
                <a:moveTo>
                  <a:pt x="493775" y="0"/>
                </a:moveTo>
                <a:lnTo>
                  <a:pt x="114300" y="0"/>
                </a:lnTo>
                <a:lnTo>
                  <a:pt x="0" y="114300"/>
                </a:lnTo>
                <a:lnTo>
                  <a:pt x="379475" y="114300"/>
                </a:lnTo>
                <a:lnTo>
                  <a:pt x="493775" y="0"/>
                </a:lnTo>
                <a:close/>
              </a:path>
            </a:pathLst>
          </a:custGeom>
          <a:solidFill>
            <a:srgbClr val="F6C09B"/>
          </a:solidFill>
        </p:spPr>
        <p:txBody>
          <a:bodyPr wrap="square" lIns="0" tIns="0" rIns="0" bIns="0" rtlCol="0"/>
          <a:lstStyle/>
          <a:p>
            <a:endParaRPr dirty="0"/>
          </a:p>
        </p:txBody>
      </p:sp>
      <p:sp>
        <p:nvSpPr>
          <p:cNvPr id="69" name="object 69">
            <a:extLst>
              <a:ext uri="{C183D7F6-B498-43B3-948B-1728B52AA6E4}">
                <adec:decorative xmlns:adec="http://schemas.microsoft.com/office/drawing/2017/decorative" val="1"/>
              </a:ext>
            </a:extLst>
          </p:cNvPr>
          <p:cNvSpPr/>
          <p:nvPr/>
        </p:nvSpPr>
        <p:spPr>
          <a:xfrm>
            <a:off x="8086343" y="4604003"/>
            <a:ext cx="494030" cy="457200"/>
          </a:xfrm>
          <a:custGeom>
            <a:avLst/>
            <a:gdLst/>
            <a:ahLst/>
            <a:cxnLst/>
            <a:rect l="l" t="t" r="r" b="b"/>
            <a:pathLst>
              <a:path w="494029" h="457200">
                <a:moveTo>
                  <a:pt x="0" y="114300"/>
                </a:moveTo>
                <a:lnTo>
                  <a:pt x="114300" y="0"/>
                </a:lnTo>
                <a:lnTo>
                  <a:pt x="493775" y="0"/>
                </a:lnTo>
                <a:lnTo>
                  <a:pt x="493775" y="342900"/>
                </a:lnTo>
                <a:lnTo>
                  <a:pt x="379475" y="457200"/>
                </a:lnTo>
                <a:lnTo>
                  <a:pt x="0" y="457200"/>
                </a:lnTo>
                <a:lnTo>
                  <a:pt x="0" y="114300"/>
                </a:lnTo>
                <a:close/>
              </a:path>
            </a:pathLst>
          </a:custGeom>
          <a:ln w="6096">
            <a:solidFill>
              <a:srgbClr val="6FAC46"/>
            </a:solidFill>
          </a:ln>
        </p:spPr>
        <p:txBody>
          <a:bodyPr wrap="square" lIns="0" tIns="0" rIns="0" bIns="0" rtlCol="0"/>
          <a:lstStyle/>
          <a:p>
            <a:endParaRPr dirty="0"/>
          </a:p>
        </p:txBody>
      </p:sp>
      <p:sp>
        <p:nvSpPr>
          <p:cNvPr id="70" name="object 70">
            <a:extLst>
              <a:ext uri="{C183D7F6-B498-43B3-948B-1728B52AA6E4}">
                <adec:decorative xmlns:adec="http://schemas.microsoft.com/office/drawing/2017/decorative" val="1"/>
              </a:ext>
            </a:extLst>
          </p:cNvPr>
          <p:cNvSpPr/>
          <p:nvPr/>
        </p:nvSpPr>
        <p:spPr>
          <a:xfrm>
            <a:off x="8086343" y="4604003"/>
            <a:ext cx="494030" cy="114300"/>
          </a:xfrm>
          <a:custGeom>
            <a:avLst/>
            <a:gdLst/>
            <a:ahLst/>
            <a:cxnLst/>
            <a:rect l="l" t="t" r="r" b="b"/>
            <a:pathLst>
              <a:path w="494029" h="114300">
                <a:moveTo>
                  <a:pt x="0" y="114300"/>
                </a:moveTo>
                <a:lnTo>
                  <a:pt x="379475" y="114300"/>
                </a:lnTo>
                <a:lnTo>
                  <a:pt x="493775" y="0"/>
                </a:lnTo>
              </a:path>
            </a:pathLst>
          </a:custGeom>
          <a:ln w="6096">
            <a:solidFill>
              <a:srgbClr val="6FAC46"/>
            </a:solidFill>
          </a:ln>
        </p:spPr>
        <p:txBody>
          <a:bodyPr wrap="square" lIns="0" tIns="0" rIns="0" bIns="0" rtlCol="0"/>
          <a:lstStyle/>
          <a:p>
            <a:endParaRPr dirty="0"/>
          </a:p>
        </p:txBody>
      </p:sp>
      <p:sp>
        <p:nvSpPr>
          <p:cNvPr id="71" name="object 71">
            <a:extLst>
              <a:ext uri="{C183D7F6-B498-43B3-948B-1728B52AA6E4}">
                <adec:decorative xmlns:adec="http://schemas.microsoft.com/office/drawing/2017/decorative" val="1"/>
              </a:ext>
            </a:extLst>
          </p:cNvPr>
          <p:cNvSpPr/>
          <p:nvPr/>
        </p:nvSpPr>
        <p:spPr>
          <a:xfrm>
            <a:off x="8465819" y="4718303"/>
            <a:ext cx="0" cy="342900"/>
          </a:xfrm>
          <a:custGeom>
            <a:avLst/>
            <a:gdLst/>
            <a:ahLst/>
            <a:cxnLst/>
            <a:rect l="l" t="t" r="r" b="b"/>
            <a:pathLst>
              <a:path h="342900">
                <a:moveTo>
                  <a:pt x="0" y="0"/>
                </a:moveTo>
                <a:lnTo>
                  <a:pt x="0" y="342900"/>
                </a:lnTo>
              </a:path>
            </a:pathLst>
          </a:custGeom>
          <a:ln w="6096">
            <a:solidFill>
              <a:srgbClr val="6FAC46"/>
            </a:solidFill>
          </a:ln>
        </p:spPr>
        <p:txBody>
          <a:bodyPr wrap="square" lIns="0" tIns="0" rIns="0" bIns="0" rtlCol="0"/>
          <a:lstStyle/>
          <a:p>
            <a:endParaRPr dirty="0"/>
          </a:p>
        </p:txBody>
      </p:sp>
      <p:sp>
        <p:nvSpPr>
          <p:cNvPr id="72" name="object 72">
            <a:extLst>
              <a:ext uri="{C183D7F6-B498-43B3-948B-1728B52AA6E4}">
                <adec:decorative xmlns:adec="http://schemas.microsoft.com/office/drawing/2017/decorative" val="1"/>
              </a:ext>
            </a:extLst>
          </p:cNvPr>
          <p:cNvSpPr/>
          <p:nvPr/>
        </p:nvSpPr>
        <p:spPr>
          <a:xfrm>
            <a:off x="8948928" y="4747259"/>
            <a:ext cx="497205" cy="443865"/>
          </a:xfrm>
          <a:custGeom>
            <a:avLst/>
            <a:gdLst/>
            <a:ahLst/>
            <a:cxnLst/>
            <a:rect l="l" t="t" r="r" b="b"/>
            <a:pathLst>
              <a:path w="497204" h="443864">
                <a:moveTo>
                  <a:pt x="0" y="443483"/>
                </a:moveTo>
                <a:lnTo>
                  <a:pt x="496824" y="443483"/>
                </a:lnTo>
                <a:lnTo>
                  <a:pt x="496824" y="0"/>
                </a:lnTo>
                <a:lnTo>
                  <a:pt x="0" y="0"/>
                </a:lnTo>
                <a:lnTo>
                  <a:pt x="0" y="443483"/>
                </a:lnTo>
                <a:close/>
              </a:path>
            </a:pathLst>
          </a:custGeom>
          <a:solidFill>
            <a:srgbClr val="F4B083"/>
          </a:solidFill>
        </p:spPr>
        <p:txBody>
          <a:bodyPr wrap="square" lIns="0" tIns="0" rIns="0" bIns="0" rtlCol="0"/>
          <a:lstStyle/>
          <a:p>
            <a:endParaRPr dirty="0"/>
          </a:p>
        </p:txBody>
      </p:sp>
      <p:sp>
        <p:nvSpPr>
          <p:cNvPr id="73" name="object 73">
            <a:extLst>
              <a:ext uri="{C183D7F6-B498-43B3-948B-1728B52AA6E4}">
                <adec:decorative xmlns:adec="http://schemas.microsoft.com/office/drawing/2017/decorative" val="1"/>
              </a:ext>
            </a:extLst>
          </p:cNvPr>
          <p:cNvSpPr/>
          <p:nvPr/>
        </p:nvSpPr>
        <p:spPr>
          <a:xfrm>
            <a:off x="9445752" y="4599432"/>
            <a:ext cx="147955" cy="591820"/>
          </a:xfrm>
          <a:custGeom>
            <a:avLst/>
            <a:gdLst/>
            <a:ahLst/>
            <a:cxnLst/>
            <a:rect l="l" t="t" r="r" b="b"/>
            <a:pathLst>
              <a:path w="147954" h="591820">
                <a:moveTo>
                  <a:pt x="147827" y="0"/>
                </a:moveTo>
                <a:lnTo>
                  <a:pt x="0" y="147828"/>
                </a:lnTo>
                <a:lnTo>
                  <a:pt x="0" y="591312"/>
                </a:lnTo>
                <a:lnTo>
                  <a:pt x="147827" y="443484"/>
                </a:lnTo>
                <a:lnTo>
                  <a:pt x="147827" y="0"/>
                </a:lnTo>
                <a:close/>
              </a:path>
            </a:pathLst>
          </a:custGeom>
          <a:solidFill>
            <a:srgbClr val="C48E69"/>
          </a:solidFill>
        </p:spPr>
        <p:txBody>
          <a:bodyPr wrap="square" lIns="0" tIns="0" rIns="0" bIns="0" rtlCol="0"/>
          <a:lstStyle/>
          <a:p>
            <a:endParaRPr dirty="0"/>
          </a:p>
        </p:txBody>
      </p:sp>
      <p:sp>
        <p:nvSpPr>
          <p:cNvPr id="74" name="object 74">
            <a:extLst>
              <a:ext uri="{C183D7F6-B498-43B3-948B-1728B52AA6E4}">
                <adec:decorative xmlns:adec="http://schemas.microsoft.com/office/drawing/2017/decorative" val="1"/>
              </a:ext>
            </a:extLst>
          </p:cNvPr>
          <p:cNvSpPr/>
          <p:nvPr/>
        </p:nvSpPr>
        <p:spPr>
          <a:xfrm>
            <a:off x="8948928" y="4608957"/>
            <a:ext cx="645160" cy="147955"/>
          </a:xfrm>
          <a:custGeom>
            <a:avLst/>
            <a:gdLst/>
            <a:ahLst/>
            <a:cxnLst/>
            <a:rect l="l" t="t" r="r" b="b"/>
            <a:pathLst>
              <a:path w="645159" h="147954">
                <a:moveTo>
                  <a:pt x="644651" y="0"/>
                </a:moveTo>
                <a:lnTo>
                  <a:pt x="147827" y="0"/>
                </a:lnTo>
                <a:lnTo>
                  <a:pt x="0" y="147828"/>
                </a:lnTo>
                <a:lnTo>
                  <a:pt x="496824" y="147828"/>
                </a:lnTo>
                <a:lnTo>
                  <a:pt x="644651" y="0"/>
                </a:lnTo>
                <a:close/>
              </a:path>
            </a:pathLst>
          </a:custGeom>
          <a:solidFill>
            <a:srgbClr val="F6C09B"/>
          </a:solidFill>
        </p:spPr>
        <p:txBody>
          <a:bodyPr wrap="square" lIns="0" tIns="0" rIns="0" bIns="0" rtlCol="0"/>
          <a:lstStyle/>
          <a:p>
            <a:endParaRPr dirty="0"/>
          </a:p>
        </p:txBody>
      </p:sp>
      <p:sp>
        <p:nvSpPr>
          <p:cNvPr id="75" name="object 75">
            <a:extLst>
              <a:ext uri="{C183D7F6-B498-43B3-948B-1728B52AA6E4}">
                <adec:decorative xmlns:adec="http://schemas.microsoft.com/office/drawing/2017/decorative" val="1"/>
              </a:ext>
            </a:extLst>
          </p:cNvPr>
          <p:cNvSpPr/>
          <p:nvPr/>
        </p:nvSpPr>
        <p:spPr>
          <a:xfrm>
            <a:off x="8948928" y="4599432"/>
            <a:ext cx="645160" cy="591820"/>
          </a:xfrm>
          <a:custGeom>
            <a:avLst/>
            <a:gdLst/>
            <a:ahLst/>
            <a:cxnLst/>
            <a:rect l="l" t="t" r="r" b="b"/>
            <a:pathLst>
              <a:path w="645159" h="591820">
                <a:moveTo>
                  <a:pt x="0" y="147828"/>
                </a:moveTo>
                <a:lnTo>
                  <a:pt x="147827" y="0"/>
                </a:lnTo>
                <a:lnTo>
                  <a:pt x="644651" y="0"/>
                </a:lnTo>
                <a:lnTo>
                  <a:pt x="644651" y="443484"/>
                </a:lnTo>
                <a:lnTo>
                  <a:pt x="496824" y="591312"/>
                </a:lnTo>
                <a:lnTo>
                  <a:pt x="0" y="591312"/>
                </a:lnTo>
                <a:lnTo>
                  <a:pt x="0" y="147828"/>
                </a:lnTo>
                <a:close/>
              </a:path>
            </a:pathLst>
          </a:custGeom>
          <a:ln w="6096">
            <a:solidFill>
              <a:srgbClr val="6FAC46"/>
            </a:solidFill>
          </a:ln>
        </p:spPr>
        <p:txBody>
          <a:bodyPr wrap="square" lIns="0" tIns="0" rIns="0" bIns="0" rtlCol="0"/>
          <a:lstStyle/>
          <a:p>
            <a:endParaRPr dirty="0"/>
          </a:p>
        </p:txBody>
      </p:sp>
      <p:sp>
        <p:nvSpPr>
          <p:cNvPr id="76" name="object 76">
            <a:extLst>
              <a:ext uri="{C183D7F6-B498-43B3-948B-1728B52AA6E4}">
                <adec:decorative xmlns:adec="http://schemas.microsoft.com/office/drawing/2017/decorative" val="1"/>
              </a:ext>
            </a:extLst>
          </p:cNvPr>
          <p:cNvSpPr/>
          <p:nvPr/>
        </p:nvSpPr>
        <p:spPr>
          <a:xfrm>
            <a:off x="8948928" y="4599432"/>
            <a:ext cx="645160" cy="147955"/>
          </a:xfrm>
          <a:custGeom>
            <a:avLst/>
            <a:gdLst/>
            <a:ahLst/>
            <a:cxnLst/>
            <a:rect l="l" t="t" r="r" b="b"/>
            <a:pathLst>
              <a:path w="645159" h="147954">
                <a:moveTo>
                  <a:pt x="0" y="147828"/>
                </a:moveTo>
                <a:lnTo>
                  <a:pt x="496824" y="147828"/>
                </a:lnTo>
                <a:lnTo>
                  <a:pt x="644651" y="0"/>
                </a:lnTo>
              </a:path>
            </a:pathLst>
          </a:custGeom>
          <a:ln w="6096">
            <a:solidFill>
              <a:srgbClr val="6FAC46"/>
            </a:solidFill>
          </a:ln>
        </p:spPr>
        <p:txBody>
          <a:bodyPr wrap="square" lIns="0" tIns="0" rIns="0" bIns="0" rtlCol="0"/>
          <a:lstStyle/>
          <a:p>
            <a:endParaRPr dirty="0"/>
          </a:p>
        </p:txBody>
      </p:sp>
      <p:sp>
        <p:nvSpPr>
          <p:cNvPr id="77" name="object 77">
            <a:extLst>
              <a:ext uri="{C183D7F6-B498-43B3-948B-1728B52AA6E4}">
                <adec:decorative xmlns:adec="http://schemas.microsoft.com/office/drawing/2017/decorative" val="1"/>
              </a:ext>
            </a:extLst>
          </p:cNvPr>
          <p:cNvSpPr/>
          <p:nvPr/>
        </p:nvSpPr>
        <p:spPr>
          <a:xfrm>
            <a:off x="9445752" y="4747259"/>
            <a:ext cx="0" cy="443865"/>
          </a:xfrm>
          <a:custGeom>
            <a:avLst/>
            <a:gdLst/>
            <a:ahLst/>
            <a:cxnLst/>
            <a:rect l="l" t="t" r="r" b="b"/>
            <a:pathLst>
              <a:path h="443864">
                <a:moveTo>
                  <a:pt x="0" y="0"/>
                </a:moveTo>
                <a:lnTo>
                  <a:pt x="0" y="443483"/>
                </a:lnTo>
              </a:path>
            </a:pathLst>
          </a:custGeom>
          <a:ln w="6096">
            <a:solidFill>
              <a:srgbClr val="6FAC46"/>
            </a:solidFill>
          </a:ln>
        </p:spPr>
        <p:txBody>
          <a:bodyPr wrap="square" lIns="0" tIns="0" rIns="0" bIns="0" rtlCol="0"/>
          <a:lstStyle/>
          <a:p>
            <a:endParaRPr dirty="0"/>
          </a:p>
        </p:txBody>
      </p:sp>
      <p:sp>
        <p:nvSpPr>
          <p:cNvPr id="88" name="object 88">
            <a:extLst>
              <a:ext uri="{C183D7F6-B498-43B3-948B-1728B52AA6E4}">
                <adec:decorative xmlns:adec="http://schemas.microsoft.com/office/drawing/2017/decorative" val="1"/>
              </a:ext>
            </a:extLst>
          </p:cNvPr>
          <p:cNvSpPr/>
          <p:nvPr/>
        </p:nvSpPr>
        <p:spPr>
          <a:xfrm>
            <a:off x="6466332" y="5494146"/>
            <a:ext cx="2850515" cy="103505"/>
          </a:xfrm>
          <a:custGeom>
            <a:avLst/>
            <a:gdLst/>
            <a:ahLst/>
            <a:cxnLst/>
            <a:rect l="l" t="t" r="r" b="b"/>
            <a:pathLst>
              <a:path w="2850515" h="103504">
                <a:moveTo>
                  <a:pt x="88645" y="0"/>
                </a:moveTo>
                <a:lnTo>
                  <a:pt x="0" y="51688"/>
                </a:lnTo>
                <a:lnTo>
                  <a:pt x="88645" y="103390"/>
                </a:lnTo>
                <a:lnTo>
                  <a:pt x="92456" y="102361"/>
                </a:lnTo>
                <a:lnTo>
                  <a:pt x="96012" y="96304"/>
                </a:lnTo>
                <a:lnTo>
                  <a:pt x="94995" y="92455"/>
                </a:lnTo>
                <a:lnTo>
                  <a:pt x="35995" y="58038"/>
                </a:lnTo>
                <a:lnTo>
                  <a:pt x="12572" y="58038"/>
                </a:lnTo>
                <a:lnTo>
                  <a:pt x="12572" y="45338"/>
                </a:lnTo>
                <a:lnTo>
                  <a:pt x="35995" y="45338"/>
                </a:lnTo>
                <a:lnTo>
                  <a:pt x="94995" y="10921"/>
                </a:lnTo>
                <a:lnTo>
                  <a:pt x="96012" y="7111"/>
                </a:lnTo>
                <a:lnTo>
                  <a:pt x="92456" y="1015"/>
                </a:lnTo>
                <a:lnTo>
                  <a:pt x="88645" y="0"/>
                </a:lnTo>
                <a:close/>
              </a:path>
              <a:path w="2850515" h="103504">
                <a:moveTo>
                  <a:pt x="2824897" y="51688"/>
                </a:moveTo>
                <a:lnTo>
                  <a:pt x="2758059" y="90677"/>
                </a:lnTo>
                <a:lnTo>
                  <a:pt x="2755138" y="92455"/>
                </a:lnTo>
                <a:lnTo>
                  <a:pt x="2754121" y="96304"/>
                </a:lnTo>
                <a:lnTo>
                  <a:pt x="2755772" y="99339"/>
                </a:lnTo>
                <a:lnTo>
                  <a:pt x="2757550" y="102361"/>
                </a:lnTo>
                <a:lnTo>
                  <a:pt x="2761488" y="103390"/>
                </a:lnTo>
                <a:lnTo>
                  <a:pt x="2839246" y="58038"/>
                </a:lnTo>
                <a:lnTo>
                  <a:pt x="2837434" y="58038"/>
                </a:lnTo>
                <a:lnTo>
                  <a:pt x="2837434" y="57149"/>
                </a:lnTo>
                <a:lnTo>
                  <a:pt x="2834259" y="57149"/>
                </a:lnTo>
                <a:lnTo>
                  <a:pt x="2824897" y="51688"/>
                </a:lnTo>
                <a:close/>
              </a:path>
              <a:path w="2850515" h="103504">
                <a:moveTo>
                  <a:pt x="35995" y="45338"/>
                </a:moveTo>
                <a:lnTo>
                  <a:pt x="12572" y="45338"/>
                </a:lnTo>
                <a:lnTo>
                  <a:pt x="12572" y="58038"/>
                </a:lnTo>
                <a:lnTo>
                  <a:pt x="35995" y="58038"/>
                </a:lnTo>
                <a:lnTo>
                  <a:pt x="34471" y="57149"/>
                </a:lnTo>
                <a:lnTo>
                  <a:pt x="15747" y="57149"/>
                </a:lnTo>
                <a:lnTo>
                  <a:pt x="15747" y="46227"/>
                </a:lnTo>
                <a:lnTo>
                  <a:pt x="34471" y="46227"/>
                </a:lnTo>
                <a:lnTo>
                  <a:pt x="35995" y="45338"/>
                </a:lnTo>
                <a:close/>
              </a:path>
              <a:path w="2850515" h="103504">
                <a:moveTo>
                  <a:pt x="2814011" y="45338"/>
                </a:moveTo>
                <a:lnTo>
                  <a:pt x="35995" y="45338"/>
                </a:lnTo>
                <a:lnTo>
                  <a:pt x="25109" y="51688"/>
                </a:lnTo>
                <a:lnTo>
                  <a:pt x="35995" y="58038"/>
                </a:lnTo>
                <a:lnTo>
                  <a:pt x="2814011" y="58038"/>
                </a:lnTo>
                <a:lnTo>
                  <a:pt x="2824897" y="51688"/>
                </a:lnTo>
                <a:lnTo>
                  <a:pt x="2814011" y="45338"/>
                </a:lnTo>
                <a:close/>
              </a:path>
              <a:path w="2850515" h="103504">
                <a:moveTo>
                  <a:pt x="2839243" y="45338"/>
                </a:moveTo>
                <a:lnTo>
                  <a:pt x="2837434" y="45338"/>
                </a:lnTo>
                <a:lnTo>
                  <a:pt x="2837434" y="58038"/>
                </a:lnTo>
                <a:lnTo>
                  <a:pt x="2839246" y="58038"/>
                </a:lnTo>
                <a:lnTo>
                  <a:pt x="2850134" y="51688"/>
                </a:lnTo>
                <a:lnTo>
                  <a:pt x="2839243" y="45338"/>
                </a:lnTo>
                <a:close/>
              </a:path>
              <a:path w="2850515" h="103504">
                <a:moveTo>
                  <a:pt x="15747" y="46227"/>
                </a:moveTo>
                <a:lnTo>
                  <a:pt x="15747" y="57149"/>
                </a:lnTo>
                <a:lnTo>
                  <a:pt x="25109" y="51688"/>
                </a:lnTo>
                <a:lnTo>
                  <a:pt x="15747" y="46227"/>
                </a:lnTo>
                <a:close/>
              </a:path>
              <a:path w="2850515" h="103504">
                <a:moveTo>
                  <a:pt x="25109" y="51688"/>
                </a:moveTo>
                <a:lnTo>
                  <a:pt x="15747" y="57149"/>
                </a:lnTo>
                <a:lnTo>
                  <a:pt x="34471" y="57149"/>
                </a:lnTo>
                <a:lnTo>
                  <a:pt x="25109" y="51688"/>
                </a:lnTo>
                <a:close/>
              </a:path>
              <a:path w="2850515" h="103504">
                <a:moveTo>
                  <a:pt x="2834259" y="46227"/>
                </a:moveTo>
                <a:lnTo>
                  <a:pt x="2824897" y="51688"/>
                </a:lnTo>
                <a:lnTo>
                  <a:pt x="2834259" y="57149"/>
                </a:lnTo>
                <a:lnTo>
                  <a:pt x="2834259" y="46227"/>
                </a:lnTo>
                <a:close/>
              </a:path>
              <a:path w="2850515" h="103504">
                <a:moveTo>
                  <a:pt x="2837434" y="46227"/>
                </a:moveTo>
                <a:lnTo>
                  <a:pt x="2834259" y="46227"/>
                </a:lnTo>
                <a:lnTo>
                  <a:pt x="2834259" y="57149"/>
                </a:lnTo>
                <a:lnTo>
                  <a:pt x="2837434" y="57149"/>
                </a:lnTo>
                <a:lnTo>
                  <a:pt x="2837434" y="46227"/>
                </a:lnTo>
                <a:close/>
              </a:path>
              <a:path w="2850515" h="103504">
                <a:moveTo>
                  <a:pt x="34471" y="46227"/>
                </a:moveTo>
                <a:lnTo>
                  <a:pt x="15747" y="46227"/>
                </a:lnTo>
                <a:lnTo>
                  <a:pt x="25109" y="51688"/>
                </a:lnTo>
                <a:lnTo>
                  <a:pt x="34471" y="46227"/>
                </a:lnTo>
                <a:close/>
              </a:path>
              <a:path w="2850515" h="103504">
                <a:moveTo>
                  <a:pt x="2761488" y="0"/>
                </a:moveTo>
                <a:lnTo>
                  <a:pt x="2757550" y="1015"/>
                </a:lnTo>
                <a:lnTo>
                  <a:pt x="2755772" y="4063"/>
                </a:lnTo>
                <a:lnTo>
                  <a:pt x="2754121" y="7111"/>
                </a:lnTo>
                <a:lnTo>
                  <a:pt x="2755138" y="10921"/>
                </a:lnTo>
                <a:lnTo>
                  <a:pt x="2758059" y="12699"/>
                </a:lnTo>
                <a:lnTo>
                  <a:pt x="2824897" y="51688"/>
                </a:lnTo>
                <a:lnTo>
                  <a:pt x="2834259" y="46227"/>
                </a:lnTo>
                <a:lnTo>
                  <a:pt x="2837434" y="46227"/>
                </a:lnTo>
                <a:lnTo>
                  <a:pt x="2837434" y="45338"/>
                </a:lnTo>
                <a:lnTo>
                  <a:pt x="2839243" y="45338"/>
                </a:lnTo>
                <a:lnTo>
                  <a:pt x="2761488" y="0"/>
                </a:lnTo>
                <a:close/>
              </a:path>
            </a:pathLst>
          </a:custGeom>
          <a:solidFill>
            <a:srgbClr val="000000"/>
          </a:solidFill>
        </p:spPr>
        <p:txBody>
          <a:bodyPr wrap="square" lIns="0" tIns="0" rIns="0" bIns="0" rtlCol="0"/>
          <a:lstStyle/>
          <a:p>
            <a:endParaRPr dirty="0"/>
          </a:p>
        </p:txBody>
      </p:sp>
      <p:sp>
        <p:nvSpPr>
          <p:cNvPr id="89" name="object 89">
            <a:extLst>
              <a:ext uri="{C183D7F6-B498-43B3-948B-1728B52AA6E4}">
                <adec:decorative xmlns:adec="http://schemas.microsoft.com/office/drawing/2017/decorative" val="1"/>
              </a:ext>
            </a:extLst>
          </p:cNvPr>
          <p:cNvSpPr/>
          <p:nvPr/>
        </p:nvSpPr>
        <p:spPr>
          <a:xfrm>
            <a:off x="6466332" y="5270119"/>
            <a:ext cx="975360" cy="103505"/>
          </a:xfrm>
          <a:custGeom>
            <a:avLst/>
            <a:gdLst/>
            <a:ahLst/>
            <a:cxnLst/>
            <a:rect l="l" t="t" r="r" b="b"/>
            <a:pathLst>
              <a:path w="975359" h="103504">
                <a:moveTo>
                  <a:pt x="88645" y="0"/>
                </a:moveTo>
                <a:lnTo>
                  <a:pt x="0" y="51688"/>
                </a:lnTo>
                <a:lnTo>
                  <a:pt x="88645" y="103377"/>
                </a:lnTo>
                <a:lnTo>
                  <a:pt x="92456" y="102361"/>
                </a:lnTo>
                <a:lnTo>
                  <a:pt x="96012" y="96265"/>
                </a:lnTo>
                <a:lnTo>
                  <a:pt x="94995" y="92455"/>
                </a:lnTo>
                <a:lnTo>
                  <a:pt x="35995" y="58038"/>
                </a:lnTo>
                <a:lnTo>
                  <a:pt x="12572" y="58038"/>
                </a:lnTo>
                <a:lnTo>
                  <a:pt x="12572" y="45338"/>
                </a:lnTo>
                <a:lnTo>
                  <a:pt x="35995" y="45338"/>
                </a:lnTo>
                <a:lnTo>
                  <a:pt x="94995" y="10921"/>
                </a:lnTo>
                <a:lnTo>
                  <a:pt x="96012" y="7111"/>
                </a:lnTo>
                <a:lnTo>
                  <a:pt x="92456" y="1015"/>
                </a:lnTo>
                <a:lnTo>
                  <a:pt x="88645" y="0"/>
                </a:lnTo>
                <a:close/>
              </a:path>
              <a:path w="975359" h="103504">
                <a:moveTo>
                  <a:pt x="949996" y="51688"/>
                </a:moveTo>
                <a:lnTo>
                  <a:pt x="883158" y="90677"/>
                </a:lnTo>
                <a:lnTo>
                  <a:pt x="880237" y="92455"/>
                </a:lnTo>
                <a:lnTo>
                  <a:pt x="879220" y="96265"/>
                </a:lnTo>
                <a:lnTo>
                  <a:pt x="880871" y="99313"/>
                </a:lnTo>
                <a:lnTo>
                  <a:pt x="882649" y="102361"/>
                </a:lnTo>
                <a:lnTo>
                  <a:pt x="886587" y="103377"/>
                </a:lnTo>
                <a:lnTo>
                  <a:pt x="964342" y="58038"/>
                </a:lnTo>
                <a:lnTo>
                  <a:pt x="962660" y="58038"/>
                </a:lnTo>
                <a:lnTo>
                  <a:pt x="962660" y="57149"/>
                </a:lnTo>
                <a:lnTo>
                  <a:pt x="959358" y="57149"/>
                </a:lnTo>
                <a:lnTo>
                  <a:pt x="949996" y="51688"/>
                </a:lnTo>
                <a:close/>
              </a:path>
              <a:path w="975359" h="103504">
                <a:moveTo>
                  <a:pt x="35995" y="45338"/>
                </a:moveTo>
                <a:lnTo>
                  <a:pt x="12572" y="45338"/>
                </a:lnTo>
                <a:lnTo>
                  <a:pt x="12572" y="58038"/>
                </a:lnTo>
                <a:lnTo>
                  <a:pt x="35995" y="58038"/>
                </a:lnTo>
                <a:lnTo>
                  <a:pt x="34471" y="57149"/>
                </a:lnTo>
                <a:lnTo>
                  <a:pt x="15747" y="57149"/>
                </a:lnTo>
                <a:lnTo>
                  <a:pt x="15747" y="46227"/>
                </a:lnTo>
                <a:lnTo>
                  <a:pt x="34471" y="46227"/>
                </a:lnTo>
                <a:lnTo>
                  <a:pt x="35995" y="45338"/>
                </a:lnTo>
                <a:close/>
              </a:path>
              <a:path w="975359" h="103504">
                <a:moveTo>
                  <a:pt x="939110" y="45338"/>
                </a:moveTo>
                <a:lnTo>
                  <a:pt x="35995" y="45338"/>
                </a:lnTo>
                <a:lnTo>
                  <a:pt x="25109" y="51688"/>
                </a:lnTo>
                <a:lnTo>
                  <a:pt x="35995" y="58038"/>
                </a:lnTo>
                <a:lnTo>
                  <a:pt x="939110" y="58038"/>
                </a:lnTo>
                <a:lnTo>
                  <a:pt x="949996" y="51688"/>
                </a:lnTo>
                <a:lnTo>
                  <a:pt x="939110" y="45338"/>
                </a:lnTo>
                <a:close/>
              </a:path>
              <a:path w="975359" h="103504">
                <a:moveTo>
                  <a:pt x="964342" y="45338"/>
                </a:moveTo>
                <a:lnTo>
                  <a:pt x="962660" y="45338"/>
                </a:lnTo>
                <a:lnTo>
                  <a:pt x="962660" y="58038"/>
                </a:lnTo>
                <a:lnTo>
                  <a:pt x="964342" y="58038"/>
                </a:lnTo>
                <a:lnTo>
                  <a:pt x="975233" y="51688"/>
                </a:lnTo>
                <a:lnTo>
                  <a:pt x="964342" y="45338"/>
                </a:lnTo>
                <a:close/>
              </a:path>
              <a:path w="975359" h="103504">
                <a:moveTo>
                  <a:pt x="15747" y="46227"/>
                </a:moveTo>
                <a:lnTo>
                  <a:pt x="15747" y="57149"/>
                </a:lnTo>
                <a:lnTo>
                  <a:pt x="25109" y="51688"/>
                </a:lnTo>
                <a:lnTo>
                  <a:pt x="15747" y="46227"/>
                </a:lnTo>
                <a:close/>
              </a:path>
              <a:path w="975359" h="103504">
                <a:moveTo>
                  <a:pt x="25109" y="51688"/>
                </a:moveTo>
                <a:lnTo>
                  <a:pt x="15747" y="57149"/>
                </a:lnTo>
                <a:lnTo>
                  <a:pt x="34471" y="57149"/>
                </a:lnTo>
                <a:lnTo>
                  <a:pt x="25109" y="51688"/>
                </a:lnTo>
                <a:close/>
              </a:path>
              <a:path w="975359" h="103504">
                <a:moveTo>
                  <a:pt x="959358" y="46227"/>
                </a:moveTo>
                <a:lnTo>
                  <a:pt x="949996" y="51688"/>
                </a:lnTo>
                <a:lnTo>
                  <a:pt x="959358" y="57149"/>
                </a:lnTo>
                <a:lnTo>
                  <a:pt x="959358" y="46227"/>
                </a:lnTo>
                <a:close/>
              </a:path>
              <a:path w="975359" h="103504">
                <a:moveTo>
                  <a:pt x="962660" y="46227"/>
                </a:moveTo>
                <a:lnTo>
                  <a:pt x="959358" y="46227"/>
                </a:lnTo>
                <a:lnTo>
                  <a:pt x="959358" y="57149"/>
                </a:lnTo>
                <a:lnTo>
                  <a:pt x="962660" y="57149"/>
                </a:lnTo>
                <a:lnTo>
                  <a:pt x="962660" y="46227"/>
                </a:lnTo>
                <a:close/>
              </a:path>
              <a:path w="975359" h="103504">
                <a:moveTo>
                  <a:pt x="34471" y="46227"/>
                </a:moveTo>
                <a:lnTo>
                  <a:pt x="15747" y="46227"/>
                </a:lnTo>
                <a:lnTo>
                  <a:pt x="25109" y="51688"/>
                </a:lnTo>
                <a:lnTo>
                  <a:pt x="34471" y="46227"/>
                </a:lnTo>
                <a:close/>
              </a:path>
              <a:path w="975359" h="103504">
                <a:moveTo>
                  <a:pt x="886587" y="0"/>
                </a:moveTo>
                <a:lnTo>
                  <a:pt x="882649" y="1015"/>
                </a:lnTo>
                <a:lnTo>
                  <a:pt x="880871" y="4063"/>
                </a:lnTo>
                <a:lnTo>
                  <a:pt x="879220" y="7111"/>
                </a:lnTo>
                <a:lnTo>
                  <a:pt x="880237" y="10921"/>
                </a:lnTo>
                <a:lnTo>
                  <a:pt x="883158" y="12699"/>
                </a:lnTo>
                <a:lnTo>
                  <a:pt x="949996" y="51688"/>
                </a:lnTo>
                <a:lnTo>
                  <a:pt x="959358" y="46227"/>
                </a:lnTo>
                <a:lnTo>
                  <a:pt x="962660" y="46227"/>
                </a:lnTo>
                <a:lnTo>
                  <a:pt x="962660" y="45338"/>
                </a:lnTo>
                <a:lnTo>
                  <a:pt x="964342" y="45338"/>
                </a:lnTo>
                <a:lnTo>
                  <a:pt x="886587" y="0"/>
                </a:lnTo>
                <a:close/>
              </a:path>
            </a:pathLst>
          </a:custGeom>
          <a:solidFill>
            <a:srgbClr val="000000"/>
          </a:solidFill>
        </p:spPr>
        <p:txBody>
          <a:bodyPr wrap="square" lIns="0" tIns="0" rIns="0" bIns="0" rtlCol="0"/>
          <a:lstStyle/>
          <a:p>
            <a:endParaRPr dirty="0"/>
          </a:p>
        </p:txBody>
      </p:sp>
      <p:sp>
        <p:nvSpPr>
          <p:cNvPr id="90" name="object 90">
            <a:extLst>
              <a:ext uri="{C183D7F6-B498-43B3-948B-1728B52AA6E4}">
                <adec:decorative xmlns:adec="http://schemas.microsoft.com/office/drawing/2017/decorative" val="1"/>
              </a:ext>
            </a:extLst>
          </p:cNvPr>
          <p:cNvSpPr/>
          <p:nvPr/>
        </p:nvSpPr>
        <p:spPr>
          <a:xfrm>
            <a:off x="7456931" y="5270119"/>
            <a:ext cx="975360" cy="103505"/>
          </a:xfrm>
          <a:custGeom>
            <a:avLst/>
            <a:gdLst/>
            <a:ahLst/>
            <a:cxnLst/>
            <a:rect l="l" t="t" r="r" b="b"/>
            <a:pathLst>
              <a:path w="975359" h="103504">
                <a:moveTo>
                  <a:pt x="88646" y="0"/>
                </a:moveTo>
                <a:lnTo>
                  <a:pt x="0" y="51688"/>
                </a:lnTo>
                <a:lnTo>
                  <a:pt x="88646" y="103377"/>
                </a:lnTo>
                <a:lnTo>
                  <a:pt x="92456" y="102361"/>
                </a:lnTo>
                <a:lnTo>
                  <a:pt x="96012" y="96265"/>
                </a:lnTo>
                <a:lnTo>
                  <a:pt x="94996" y="92455"/>
                </a:lnTo>
                <a:lnTo>
                  <a:pt x="35995" y="58038"/>
                </a:lnTo>
                <a:lnTo>
                  <a:pt x="12573" y="58038"/>
                </a:lnTo>
                <a:lnTo>
                  <a:pt x="12573" y="45338"/>
                </a:lnTo>
                <a:lnTo>
                  <a:pt x="35995" y="45338"/>
                </a:lnTo>
                <a:lnTo>
                  <a:pt x="94996" y="10921"/>
                </a:lnTo>
                <a:lnTo>
                  <a:pt x="96012" y="7111"/>
                </a:lnTo>
                <a:lnTo>
                  <a:pt x="92456" y="1015"/>
                </a:lnTo>
                <a:lnTo>
                  <a:pt x="88646" y="0"/>
                </a:lnTo>
                <a:close/>
              </a:path>
              <a:path w="975359" h="103504">
                <a:moveTo>
                  <a:pt x="949996" y="51688"/>
                </a:moveTo>
                <a:lnTo>
                  <a:pt x="883158" y="90677"/>
                </a:lnTo>
                <a:lnTo>
                  <a:pt x="880237" y="92455"/>
                </a:lnTo>
                <a:lnTo>
                  <a:pt x="879221" y="96265"/>
                </a:lnTo>
                <a:lnTo>
                  <a:pt x="880872" y="99313"/>
                </a:lnTo>
                <a:lnTo>
                  <a:pt x="882650" y="102361"/>
                </a:lnTo>
                <a:lnTo>
                  <a:pt x="886587" y="103377"/>
                </a:lnTo>
                <a:lnTo>
                  <a:pt x="964342" y="58038"/>
                </a:lnTo>
                <a:lnTo>
                  <a:pt x="962660" y="58038"/>
                </a:lnTo>
                <a:lnTo>
                  <a:pt x="962660" y="57149"/>
                </a:lnTo>
                <a:lnTo>
                  <a:pt x="959358" y="57149"/>
                </a:lnTo>
                <a:lnTo>
                  <a:pt x="949996" y="51688"/>
                </a:lnTo>
                <a:close/>
              </a:path>
              <a:path w="975359" h="103504">
                <a:moveTo>
                  <a:pt x="35995" y="45338"/>
                </a:moveTo>
                <a:lnTo>
                  <a:pt x="12573" y="45338"/>
                </a:lnTo>
                <a:lnTo>
                  <a:pt x="12573" y="58038"/>
                </a:lnTo>
                <a:lnTo>
                  <a:pt x="35995" y="58038"/>
                </a:lnTo>
                <a:lnTo>
                  <a:pt x="34471" y="57149"/>
                </a:lnTo>
                <a:lnTo>
                  <a:pt x="15748" y="57149"/>
                </a:lnTo>
                <a:lnTo>
                  <a:pt x="15748" y="46227"/>
                </a:lnTo>
                <a:lnTo>
                  <a:pt x="34471" y="46227"/>
                </a:lnTo>
                <a:lnTo>
                  <a:pt x="35995" y="45338"/>
                </a:lnTo>
                <a:close/>
              </a:path>
              <a:path w="975359" h="103504">
                <a:moveTo>
                  <a:pt x="939110" y="45338"/>
                </a:moveTo>
                <a:lnTo>
                  <a:pt x="35995" y="45338"/>
                </a:lnTo>
                <a:lnTo>
                  <a:pt x="25109" y="51688"/>
                </a:lnTo>
                <a:lnTo>
                  <a:pt x="35995" y="58038"/>
                </a:lnTo>
                <a:lnTo>
                  <a:pt x="939110" y="58038"/>
                </a:lnTo>
                <a:lnTo>
                  <a:pt x="949996" y="51688"/>
                </a:lnTo>
                <a:lnTo>
                  <a:pt x="939110" y="45338"/>
                </a:lnTo>
                <a:close/>
              </a:path>
              <a:path w="975359" h="103504">
                <a:moveTo>
                  <a:pt x="964342" y="45338"/>
                </a:moveTo>
                <a:lnTo>
                  <a:pt x="962660" y="45338"/>
                </a:lnTo>
                <a:lnTo>
                  <a:pt x="962660" y="58038"/>
                </a:lnTo>
                <a:lnTo>
                  <a:pt x="964342" y="58038"/>
                </a:lnTo>
                <a:lnTo>
                  <a:pt x="975233" y="51688"/>
                </a:lnTo>
                <a:lnTo>
                  <a:pt x="964342" y="45338"/>
                </a:lnTo>
                <a:close/>
              </a:path>
              <a:path w="975359" h="103504">
                <a:moveTo>
                  <a:pt x="15748" y="46227"/>
                </a:moveTo>
                <a:lnTo>
                  <a:pt x="15748" y="57149"/>
                </a:lnTo>
                <a:lnTo>
                  <a:pt x="25109" y="51688"/>
                </a:lnTo>
                <a:lnTo>
                  <a:pt x="15748" y="46227"/>
                </a:lnTo>
                <a:close/>
              </a:path>
              <a:path w="975359" h="103504">
                <a:moveTo>
                  <a:pt x="25109" y="51688"/>
                </a:moveTo>
                <a:lnTo>
                  <a:pt x="15748" y="57149"/>
                </a:lnTo>
                <a:lnTo>
                  <a:pt x="34471" y="57149"/>
                </a:lnTo>
                <a:lnTo>
                  <a:pt x="25109" y="51688"/>
                </a:lnTo>
                <a:close/>
              </a:path>
              <a:path w="975359" h="103504">
                <a:moveTo>
                  <a:pt x="959358" y="46227"/>
                </a:moveTo>
                <a:lnTo>
                  <a:pt x="949996" y="51688"/>
                </a:lnTo>
                <a:lnTo>
                  <a:pt x="959358" y="57149"/>
                </a:lnTo>
                <a:lnTo>
                  <a:pt x="959358" y="46227"/>
                </a:lnTo>
                <a:close/>
              </a:path>
              <a:path w="975359" h="103504">
                <a:moveTo>
                  <a:pt x="962660" y="46227"/>
                </a:moveTo>
                <a:lnTo>
                  <a:pt x="959358" y="46227"/>
                </a:lnTo>
                <a:lnTo>
                  <a:pt x="959358" y="57149"/>
                </a:lnTo>
                <a:lnTo>
                  <a:pt x="962660" y="57149"/>
                </a:lnTo>
                <a:lnTo>
                  <a:pt x="962660" y="46227"/>
                </a:lnTo>
                <a:close/>
              </a:path>
              <a:path w="975359" h="103504">
                <a:moveTo>
                  <a:pt x="34471" y="46227"/>
                </a:moveTo>
                <a:lnTo>
                  <a:pt x="15748" y="46227"/>
                </a:lnTo>
                <a:lnTo>
                  <a:pt x="25109" y="51688"/>
                </a:lnTo>
                <a:lnTo>
                  <a:pt x="34471" y="46227"/>
                </a:lnTo>
                <a:close/>
              </a:path>
              <a:path w="975359" h="103504">
                <a:moveTo>
                  <a:pt x="886587" y="0"/>
                </a:moveTo>
                <a:lnTo>
                  <a:pt x="882650" y="1015"/>
                </a:lnTo>
                <a:lnTo>
                  <a:pt x="880872" y="4063"/>
                </a:lnTo>
                <a:lnTo>
                  <a:pt x="879221" y="7111"/>
                </a:lnTo>
                <a:lnTo>
                  <a:pt x="880237" y="10921"/>
                </a:lnTo>
                <a:lnTo>
                  <a:pt x="883158" y="12699"/>
                </a:lnTo>
                <a:lnTo>
                  <a:pt x="949996" y="51688"/>
                </a:lnTo>
                <a:lnTo>
                  <a:pt x="959358" y="46227"/>
                </a:lnTo>
                <a:lnTo>
                  <a:pt x="962660" y="46227"/>
                </a:lnTo>
                <a:lnTo>
                  <a:pt x="962660" y="45338"/>
                </a:lnTo>
                <a:lnTo>
                  <a:pt x="964342" y="45338"/>
                </a:lnTo>
                <a:lnTo>
                  <a:pt x="886587" y="0"/>
                </a:lnTo>
                <a:close/>
              </a:path>
            </a:pathLst>
          </a:custGeom>
          <a:solidFill>
            <a:srgbClr val="000000"/>
          </a:solidFill>
        </p:spPr>
        <p:txBody>
          <a:bodyPr wrap="square" lIns="0" tIns="0" rIns="0" bIns="0" rtlCol="0"/>
          <a:lstStyle/>
          <a:p>
            <a:endParaRPr dirty="0"/>
          </a:p>
        </p:txBody>
      </p:sp>
      <p:sp>
        <p:nvSpPr>
          <p:cNvPr id="91" name="object 91">
            <a:extLst>
              <a:ext uri="{C183D7F6-B498-43B3-948B-1728B52AA6E4}">
                <adec:decorative xmlns:adec="http://schemas.microsoft.com/office/drawing/2017/decorative" val="1"/>
              </a:ext>
            </a:extLst>
          </p:cNvPr>
          <p:cNvSpPr/>
          <p:nvPr/>
        </p:nvSpPr>
        <p:spPr>
          <a:xfrm>
            <a:off x="8421623" y="5270119"/>
            <a:ext cx="850900" cy="103505"/>
          </a:xfrm>
          <a:custGeom>
            <a:avLst/>
            <a:gdLst/>
            <a:ahLst/>
            <a:cxnLst/>
            <a:rect l="l" t="t" r="r" b="b"/>
            <a:pathLst>
              <a:path w="850900" h="103504">
                <a:moveTo>
                  <a:pt x="88646" y="0"/>
                </a:moveTo>
                <a:lnTo>
                  <a:pt x="0" y="51688"/>
                </a:lnTo>
                <a:lnTo>
                  <a:pt x="88646" y="103377"/>
                </a:lnTo>
                <a:lnTo>
                  <a:pt x="92455" y="102361"/>
                </a:lnTo>
                <a:lnTo>
                  <a:pt x="96011" y="96265"/>
                </a:lnTo>
                <a:lnTo>
                  <a:pt x="94996" y="92455"/>
                </a:lnTo>
                <a:lnTo>
                  <a:pt x="35995" y="58038"/>
                </a:lnTo>
                <a:lnTo>
                  <a:pt x="12573" y="58038"/>
                </a:lnTo>
                <a:lnTo>
                  <a:pt x="12573" y="45338"/>
                </a:lnTo>
                <a:lnTo>
                  <a:pt x="35995" y="45338"/>
                </a:lnTo>
                <a:lnTo>
                  <a:pt x="94996" y="10921"/>
                </a:lnTo>
                <a:lnTo>
                  <a:pt x="96011" y="7111"/>
                </a:lnTo>
                <a:lnTo>
                  <a:pt x="92455" y="1015"/>
                </a:lnTo>
                <a:lnTo>
                  <a:pt x="88646" y="0"/>
                </a:lnTo>
                <a:close/>
              </a:path>
              <a:path w="850900" h="103504">
                <a:moveTo>
                  <a:pt x="825282" y="51688"/>
                </a:moveTo>
                <a:lnTo>
                  <a:pt x="755396" y="92455"/>
                </a:lnTo>
                <a:lnTo>
                  <a:pt x="754379" y="96265"/>
                </a:lnTo>
                <a:lnTo>
                  <a:pt x="757935" y="102361"/>
                </a:lnTo>
                <a:lnTo>
                  <a:pt x="761746" y="103377"/>
                </a:lnTo>
                <a:lnTo>
                  <a:pt x="839501" y="58038"/>
                </a:lnTo>
                <a:lnTo>
                  <a:pt x="837819" y="58038"/>
                </a:lnTo>
                <a:lnTo>
                  <a:pt x="837819" y="57149"/>
                </a:lnTo>
                <a:lnTo>
                  <a:pt x="834644" y="57149"/>
                </a:lnTo>
                <a:lnTo>
                  <a:pt x="825282" y="51688"/>
                </a:lnTo>
                <a:close/>
              </a:path>
              <a:path w="850900" h="103504">
                <a:moveTo>
                  <a:pt x="35995" y="45338"/>
                </a:moveTo>
                <a:lnTo>
                  <a:pt x="12573" y="45338"/>
                </a:lnTo>
                <a:lnTo>
                  <a:pt x="12573" y="58038"/>
                </a:lnTo>
                <a:lnTo>
                  <a:pt x="35995" y="58038"/>
                </a:lnTo>
                <a:lnTo>
                  <a:pt x="34471" y="57149"/>
                </a:lnTo>
                <a:lnTo>
                  <a:pt x="15748" y="57149"/>
                </a:lnTo>
                <a:lnTo>
                  <a:pt x="15748" y="46227"/>
                </a:lnTo>
                <a:lnTo>
                  <a:pt x="34471" y="46227"/>
                </a:lnTo>
                <a:lnTo>
                  <a:pt x="35995" y="45338"/>
                </a:lnTo>
                <a:close/>
              </a:path>
              <a:path w="850900" h="103504">
                <a:moveTo>
                  <a:pt x="814396" y="45338"/>
                </a:moveTo>
                <a:lnTo>
                  <a:pt x="35995" y="45338"/>
                </a:lnTo>
                <a:lnTo>
                  <a:pt x="25109" y="51688"/>
                </a:lnTo>
                <a:lnTo>
                  <a:pt x="35995" y="58038"/>
                </a:lnTo>
                <a:lnTo>
                  <a:pt x="814396" y="58038"/>
                </a:lnTo>
                <a:lnTo>
                  <a:pt x="825282" y="51688"/>
                </a:lnTo>
                <a:lnTo>
                  <a:pt x="814396" y="45338"/>
                </a:lnTo>
                <a:close/>
              </a:path>
              <a:path w="850900" h="103504">
                <a:moveTo>
                  <a:pt x="839501" y="45338"/>
                </a:moveTo>
                <a:lnTo>
                  <a:pt x="837819" y="45338"/>
                </a:lnTo>
                <a:lnTo>
                  <a:pt x="837819" y="58038"/>
                </a:lnTo>
                <a:lnTo>
                  <a:pt x="839501" y="58038"/>
                </a:lnTo>
                <a:lnTo>
                  <a:pt x="850392" y="51688"/>
                </a:lnTo>
                <a:lnTo>
                  <a:pt x="839501" y="45338"/>
                </a:lnTo>
                <a:close/>
              </a:path>
              <a:path w="850900" h="103504">
                <a:moveTo>
                  <a:pt x="15748" y="46227"/>
                </a:moveTo>
                <a:lnTo>
                  <a:pt x="15748" y="57149"/>
                </a:lnTo>
                <a:lnTo>
                  <a:pt x="25109" y="51688"/>
                </a:lnTo>
                <a:lnTo>
                  <a:pt x="15748" y="46227"/>
                </a:lnTo>
                <a:close/>
              </a:path>
              <a:path w="850900" h="103504">
                <a:moveTo>
                  <a:pt x="25109" y="51688"/>
                </a:moveTo>
                <a:lnTo>
                  <a:pt x="15748" y="57149"/>
                </a:lnTo>
                <a:lnTo>
                  <a:pt x="34471" y="57149"/>
                </a:lnTo>
                <a:lnTo>
                  <a:pt x="25109" y="51688"/>
                </a:lnTo>
                <a:close/>
              </a:path>
              <a:path w="850900" h="103504">
                <a:moveTo>
                  <a:pt x="834644" y="46227"/>
                </a:moveTo>
                <a:lnTo>
                  <a:pt x="825282" y="51688"/>
                </a:lnTo>
                <a:lnTo>
                  <a:pt x="834644" y="57149"/>
                </a:lnTo>
                <a:lnTo>
                  <a:pt x="834644" y="46227"/>
                </a:lnTo>
                <a:close/>
              </a:path>
              <a:path w="850900" h="103504">
                <a:moveTo>
                  <a:pt x="837819" y="46227"/>
                </a:moveTo>
                <a:lnTo>
                  <a:pt x="834644" y="46227"/>
                </a:lnTo>
                <a:lnTo>
                  <a:pt x="834644" y="57149"/>
                </a:lnTo>
                <a:lnTo>
                  <a:pt x="837819" y="57149"/>
                </a:lnTo>
                <a:lnTo>
                  <a:pt x="837819" y="46227"/>
                </a:lnTo>
                <a:close/>
              </a:path>
              <a:path w="850900" h="103504">
                <a:moveTo>
                  <a:pt x="34471" y="46227"/>
                </a:moveTo>
                <a:lnTo>
                  <a:pt x="15748" y="46227"/>
                </a:lnTo>
                <a:lnTo>
                  <a:pt x="25109" y="51688"/>
                </a:lnTo>
                <a:lnTo>
                  <a:pt x="34471" y="46227"/>
                </a:lnTo>
                <a:close/>
              </a:path>
              <a:path w="850900" h="103504">
                <a:moveTo>
                  <a:pt x="761746" y="0"/>
                </a:moveTo>
                <a:lnTo>
                  <a:pt x="757935" y="1015"/>
                </a:lnTo>
                <a:lnTo>
                  <a:pt x="754379" y="7111"/>
                </a:lnTo>
                <a:lnTo>
                  <a:pt x="755396" y="10921"/>
                </a:lnTo>
                <a:lnTo>
                  <a:pt x="825282" y="51688"/>
                </a:lnTo>
                <a:lnTo>
                  <a:pt x="834644" y="46227"/>
                </a:lnTo>
                <a:lnTo>
                  <a:pt x="837819" y="46227"/>
                </a:lnTo>
                <a:lnTo>
                  <a:pt x="837819" y="45338"/>
                </a:lnTo>
                <a:lnTo>
                  <a:pt x="839501" y="45338"/>
                </a:lnTo>
                <a:lnTo>
                  <a:pt x="761746" y="0"/>
                </a:lnTo>
                <a:close/>
              </a:path>
            </a:pathLst>
          </a:custGeom>
          <a:solidFill>
            <a:srgbClr val="000000"/>
          </a:solidFill>
        </p:spPr>
        <p:txBody>
          <a:bodyPr wrap="square" lIns="0" tIns="0" rIns="0" bIns="0" rtlCol="0"/>
          <a:lstStyle/>
          <a:p>
            <a:endParaRPr dirty="0"/>
          </a:p>
        </p:txBody>
      </p:sp>
      <p:grpSp>
        <p:nvGrpSpPr>
          <p:cNvPr id="10" name="Grupo 9" descr="La imagen muestra una comparación entre dos enfoques de gestión de proyectos: “Plan Tradicional” a la izquierda y “Plan Ágil” a la derecha. Aquí está la descripción:&#10;&#10;Plan Tradicional:&#10;Representado con una secuencia lineal de fases, actividades o tareas.&#10;Las fases están etiquetadas como “Fases, Actividades o Tareas”.&#10;Algunas actividades tienen triángulos de advertencia debajo de ellas.&#10;Plan Ágil:&#10;Muestra elementos de trabajo en cada sprint.&#10;Los sprints están representados por un conjunto de cuadrados pequeños.&#10;Hay una línea de tiempo con sprints indicados por rectángulos que contienen cuadrados más pequeños y paralelogramos.&#10;Esta imagen visualmente representa la estructura y el flujo de las metodologías de gestión de proyectos tradicionales frente a las ágiles, destacando la naturaleza más iterativa y flexible de las prácticas ágiles en comparación con el proceso secuencial de los métodos tradicionales.">
            <a:extLst>
              <a:ext uri="{FF2B5EF4-FFF2-40B4-BE49-F238E27FC236}">
                <a16:creationId xmlns:a16="http://schemas.microsoft.com/office/drawing/2014/main" id="{EDBE42AE-CF46-D33B-4136-1FAE35DD0ED8}"/>
              </a:ext>
            </a:extLst>
          </p:cNvPr>
          <p:cNvGrpSpPr/>
          <p:nvPr/>
        </p:nvGrpSpPr>
        <p:grpSpPr>
          <a:xfrm>
            <a:off x="2250948" y="1551178"/>
            <a:ext cx="7369843" cy="3646169"/>
            <a:chOff x="2250948" y="1551178"/>
            <a:chExt cx="7369843" cy="3646169"/>
          </a:xfrm>
        </p:grpSpPr>
        <p:grpSp>
          <p:nvGrpSpPr>
            <p:cNvPr id="9" name="Grupo 8">
              <a:extLst>
                <a:ext uri="{FF2B5EF4-FFF2-40B4-BE49-F238E27FC236}">
                  <a16:creationId xmlns:a16="http://schemas.microsoft.com/office/drawing/2014/main" id="{CBCEADB6-A7B0-E9BD-8682-B30FBC421B7D}"/>
                </a:ext>
              </a:extLst>
            </p:cNvPr>
            <p:cNvGrpSpPr/>
            <p:nvPr/>
          </p:nvGrpSpPr>
          <p:grpSpPr>
            <a:xfrm>
              <a:off x="6625590" y="1551178"/>
              <a:ext cx="2995201" cy="2329319"/>
              <a:chOff x="6625590" y="1551178"/>
              <a:chExt cx="2995201" cy="2329319"/>
            </a:xfrm>
          </p:grpSpPr>
          <p:sp>
            <p:nvSpPr>
              <p:cNvPr id="40" name="object 40"/>
              <p:cNvSpPr/>
              <p:nvPr/>
            </p:nvSpPr>
            <p:spPr>
              <a:xfrm>
                <a:off x="6871843" y="3389376"/>
                <a:ext cx="103505" cy="427990"/>
              </a:xfrm>
              <a:custGeom>
                <a:avLst/>
                <a:gdLst/>
                <a:ahLst/>
                <a:cxnLst/>
                <a:rect l="l" t="t" r="r" b="b"/>
                <a:pathLst>
                  <a:path w="103504" h="427989">
                    <a:moveTo>
                      <a:pt x="7111" y="331850"/>
                    </a:moveTo>
                    <a:lnTo>
                      <a:pt x="1015" y="335406"/>
                    </a:lnTo>
                    <a:lnTo>
                      <a:pt x="0" y="339217"/>
                    </a:lnTo>
                    <a:lnTo>
                      <a:pt x="51688" y="427863"/>
                    </a:lnTo>
                    <a:lnTo>
                      <a:pt x="59020" y="415290"/>
                    </a:lnTo>
                    <a:lnTo>
                      <a:pt x="45338" y="415290"/>
                    </a:lnTo>
                    <a:lnTo>
                      <a:pt x="45338" y="391867"/>
                    </a:lnTo>
                    <a:lnTo>
                      <a:pt x="10922" y="332867"/>
                    </a:lnTo>
                    <a:lnTo>
                      <a:pt x="7111" y="331850"/>
                    </a:lnTo>
                    <a:close/>
                  </a:path>
                  <a:path w="103504" h="427989">
                    <a:moveTo>
                      <a:pt x="45339" y="391867"/>
                    </a:moveTo>
                    <a:lnTo>
                      <a:pt x="45338" y="415290"/>
                    </a:lnTo>
                    <a:lnTo>
                      <a:pt x="58038" y="415290"/>
                    </a:lnTo>
                    <a:lnTo>
                      <a:pt x="58038" y="412115"/>
                    </a:lnTo>
                    <a:lnTo>
                      <a:pt x="46227" y="412115"/>
                    </a:lnTo>
                    <a:lnTo>
                      <a:pt x="51688" y="402753"/>
                    </a:lnTo>
                    <a:lnTo>
                      <a:pt x="45339" y="391867"/>
                    </a:lnTo>
                    <a:close/>
                  </a:path>
                  <a:path w="103504" h="427989">
                    <a:moveTo>
                      <a:pt x="96265" y="331850"/>
                    </a:moveTo>
                    <a:lnTo>
                      <a:pt x="92455" y="332867"/>
                    </a:lnTo>
                    <a:lnTo>
                      <a:pt x="58038" y="391867"/>
                    </a:lnTo>
                    <a:lnTo>
                      <a:pt x="58038" y="415290"/>
                    </a:lnTo>
                    <a:lnTo>
                      <a:pt x="59020" y="415290"/>
                    </a:lnTo>
                    <a:lnTo>
                      <a:pt x="103377" y="339217"/>
                    </a:lnTo>
                    <a:lnTo>
                      <a:pt x="102361" y="335406"/>
                    </a:lnTo>
                    <a:lnTo>
                      <a:pt x="96265" y="331850"/>
                    </a:lnTo>
                    <a:close/>
                  </a:path>
                  <a:path w="103504" h="427989">
                    <a:moveTo>
                      <a:pt x="51689" y="402753"/>
                    </a:moveTo>
                    <a:lnTo>
                      <a:pt x="46227" y="412115"/>
                    </a:lnTo>
                    <a:lnTo>
                      <a:pt x="57150" y="412115"/>
                    </a:lnTo>
                    <a:lnTo>
                      <a:pt x="51689" y="402753"/>
                    </a:lnTo>
                    <a:close/>
                  </a:path>
                  <a:path w="103504" h="427989">
                    <a:moveTo>
                      <a:pt x="58038" y="391867"/>
                    </a:moveTo>
                    <a:lnTo>
                      <a:pt x="51689" y="402753"/>
                    </a:lnTo>
                    <a:lnTo>
                      <a:pt x="57150" y="412115"/>
                    </a:lnTo>
                    <a:lnTo>
                      <a:pt x="58038" y="412115"/>
                    </a:lnTo>
                    <a:lnTo>
                      <a:pt x="58038" y="391867"/>
                    </a:lnTo>
                    <a:close/>
                  </a:path>
                  <a:path w="103504" h="427989">
                    <a:moveTo>
                      <a:pt x="58038" y="0"/>
                    </a:moveTo>
                    <a:lnTo>
                      <a:pt x="45338" y="0"/>
                    </a:lnTo>
                    <a:lnTo>
                      <a:pt x="45339" y="391867"/>
                    </a:lnTo>
                    <a:lnTo>
                      <a:pt x="51689" y="402753"/>
                    </a:lnTo>
                    <a:lnTo>
                      <a:pt x="58038" y="391867"/>
                    </a:lnTo>
                    <a:lnTo>
                      <a:pt x="58038" y="0"/>
                    </a:lnTo>
                    <a:close/>
                  </a:path>
                </a:pathLst>
              </a:custGeom>
              <a:solidFill>
                <a:srgbClr val="000000"/>
              </a:solidFill>
            </p:spPr>
            <p:txBody>
              <a:bodyPr wrap="square" lIns="0" tIns="0" rIns="0" bIns="0" rtlCol="0"/>
              <a:lstStyle/>
              <a:p>
                <a:endParaRPr dirty="0"/>
              </a:p>
            </p:txBody>
          </p:sp>
          <p:sp>
            <p:nvSpPr>
              <p:cNvPr id="41" name="object 41"/>
              <p:cNvSpPr/>
              <p:nvPr/>
            </p:nvSpPr>
            <p:spPr>
              <a:xfrm>
                <a:off x="7128636" y="3384169"/>
                <a:ext cx="608965" cy="433070"/>
              </a:xfrm>
              <a:custGeom>
                <a:avLst/>
                <a:gdLst/>
                <a:ahLst/>
                <a:cxnLst/>
                <a:rect l="l" t="t" r="r" b="b"/>
                <a:pathLst>
                  <a:path w="608965" h="433070">
                    <a:moveTo>
                      <a:pt x="507746" y="411479"/>
                    </a:moveTo>
                    <a:lnTo>
                      <a:pt x="504571" y="414019"/>
                    </a:lnTo>
                    <a:lnTo>
                      <a:pt x="504063" y="421004"/>
                    </a:lnTo>
                    <a:lnTo>
                      <a:pt x="506603" y="424052"/>
                    </a:lnTo>
                    <a:lnTo>
                      <a:pt x="510159" y="424433"/>
                    </a:lnTo>
                    <a:lnTo>
                      <a:pt x="608838" y="433069"/>
                    </a:lnTo>
                    <a:lnTo>
                      <a:pt x="607910" y="431037"/>
                    </a:lnTo>
                    <a:lnTo>
                      <a:pt x="594868" y="431037"/>
                    </a:lnTo>
                    <a:lnTo>
                      <a:pt x="575598" y="417412"/>
                    </a:lnTo>
                    <a:lnTo>
                      <a:pt x="511175" y="411733"/>
                    </a:lnTo>
                    <a:lnTo>
                      <a:pt x="507746" y="411479"/>
                    </a:lnTo>
                    <a:close/>
                  </a:path>
                  <a:path w="608965" h="433070">
                    <a:moveTo>
                      <a:pt x="575598" y="417412"/>
                    </a:moveTo>
                    <a:lnTo>
                      <a:pt x="594868" y="431037"/>
                    </a:lnTo>
                    <a:lnTo>
                      <a:pt x="596754" y="428370"/>
                    </a:lnTo>
                    <a:lnTo>
                      <a:pt x="592709" y="428370"/>
                    </a:lnTo>
                    <a:lnTo>
                      <a:pt x="588222" y="418525"/>
                    </a:lnTo>
                    <a:lnTo>
                      <a:pt x="575598" y="417412"/>
                    </a:lnTo>
                    <a:close/>
                  </a:path>
                  <a:path w="608965" h="433070">
                    <a:moveTo>
                      <a:pt x="562483" y="338327"/>
                    </a:moveTo>
                    <a:lnTo>
                      <a:pt x="556133" y="341121"/>
                    </a:lnTo>
                    <a:lnTo>
                      <a:pt x="554736" y="344931"/>
                    </a:lnTo>
                    <a:lnTo>
                      <a:pt x="556133" y="348106"/>
                    </a:lnTo>
                    <a:lnTo>
                      <a:pt x="582972" y="407004"/>
                    </a:lnTo>
                    <a:lnTo>
                      <a:pt x="602234" y="420623"/>
                    </a:lnTo>
                    <a:lnTo>
                      <a:pt x="594868" y="431037"/>
                    </a:lnTo>
                    <a:lnTo>
                      <a:pt x="607910" y="431037"/>
                    </a:lnTo>
                    <a:lnTo>
                      <a:pt x="567690" y="342899"/>
                    </a:lnTo>
                    <a:lnTo>
                      <a:pt x="566293" y="339724"/>
                    </a:lnTo>
                    <a:lnTo>
                      <a:pt x="562483" y="338327"/>
                    </a:lnTo>
                    <a:close/>
                  </a:path>
                  <a:path w="608965" h="433070">
                    <a:moveTo>
                      <a:pt x="588222" y="418525"/>
                    </a:moveTo>
                    <a:lnTo>
                      <a:pt x="592709" y="428370"/>
                    </a:lnTo>
                    <a:lnTo>
                      <a:pt x="599059" y="419480"/>
                    </a:lnTo>
                    <a:lnTo>
                      <a:pt x="588222" y="418525"/>
                    </a:lnTo>
                    <a:close/>
                  </a:path>
                  <a:path w="608965" h="433070">
                    <a:moveTo>
                      <a:pt x="582972" y="407004"/>
                    </a:moveTo>
                    <a:lnTo>
                      <a:pt x="588222" y="418525"/>
                    </a:lnTo>
                    <a:lnTo>
                      <a:pt x="599059" y="419480"/>
                    </a:lnTo>
                    <a:lnTo>
                      <a:pt x="592709" y="428370"/>
                    </a:lnTo>
                    <a:lnTo>
                      <a:pt x="596754" y="428370"/>
                    </a:lnTo>
                    <a:lnTo>
                      <a:pt x="602234" y="420623"/>
                    </a:lnTo>
                    <a:lnTo>
                      <a:pt x="582972" y="407004"/>
                    </a:lnTo>
                    <a:close/>
                  </a:path>
                  <a:path w="608965" h="433070">
                    <a:moveTo>
                      <a:pt x="7366" y="0"/>
                    </a:moveTo>
                    <a:lnTo>
                      <a:pt x="0" y="10413"/>
                    </a:lnTo>
                    <a:lnTo>
                      <a:pt x="575598" y="417412"/>
                    </a:lnTo>
                    <a:lnTo>
                      <a:pt x="588222" y="418525"/>
                    </a:lnTo>
                    <a:lnTo>
                      <a:pt x="582972" y="407004"/>
                    </a:lnTo>
                    <a:lnTo>
                      <a:pt x="7366" y="0"/>
                    </a:lnTo>
                    <a:close/>
                  </a:path>
                </a:pathLst>
              </a:custGeom>
              <a:solidFill>
                <a:srgbClr val="000000"/>
              </a:solidFill>
            </p:spPr>
            <p:txBody>
              <a:bodyPr wrap="square" lIns="0" tIns="0" rIns="0" bIns="0" rtlCol="0"/>
              <a:lstStyle/>
              <a:p>
                <a:endParaRPr dirty="0"/>
              </a:p>
            </p:txBody>
          </p:sp>
          <p:sp>
            <p:nvSpPr>
              <p:cNvPr id="42" name="object 42"/>
              <p:cNvSpPr/>
              <p:nvPr/>
            </p:nvSpPr>
            <p:spPr>
              <a:xfrm>
                <a:off x="7299325" y="3342259"/>
                <a:ext cx="1335405" cy="493395"/>
              </a:xfrm>
              <a:custGeom>
                <a:avLst/>
                <a:gdLst/>
                <a:ahLst/>
                <a:cxnLst/>
                <a:rect l="l" t="t" r="r" b="b"/>
                <a:pathLst>
                  <a:path w="1335404" h="493395">
                    <a:moveTo>
                      <a:pt x="1298926" y="468098"/>
                    </a:moveTo>
                    <a:lnTo>
                      <a:pt x="1231900" y="480948"/>
                    </a:lnTo>
                    <a:lnTo>
                      <a:pt x="1229614" y="484250"/>
                    </a:lnTo>
                    <a:lnTo>
                      <a:pt x="1230376" y="487806"/>
                    </a:lnTo>
                    <a:lnTo>
                      <a:pt x="1231010" y="491235"/>
                    </a:lnTo>
                    <a:lnTo>
                      <a:pt x="1234313" y="493394"/>
                    </a:lnTo>
                    <a:lnTo>
                      <a:pt x="1325759" y="475868"/>
                    </a:lnTo>
                    <a:lnTo>
                      <a:pt x="1321053" y="475868"/>
                    </a:lnTo>
                    <a:lnTo>
                      <a:pt x="1298926" y="468098"/>
                    </a:lnTo>
                    <a:close/>
                  </a:path>
                  <a:path w="1335404" h="493395">
                    <a:moveTo>
                      <a:pt x="1311362" y="465709"/>
                    </a:moveTo>
                    <a:lnTo>
                      <a:pt x="1298926" y="468098"/>
                    </a:lnTo>
                    <a:lnTo>
                      <a:pt x="1321053" y="475868"/>
                    </a:lnTo>
                    <a:lnTo>
                      <a:pt x="1321743" y="473963"/>
                    </a:lnTo>
                    <a:lnTo>
                      <a:pt x="1318386" y="473963"/>
                    </a:lnTo>
                    <a:lnTo>
                      <a:pt x="1311362" y="465709"/>
                    </a:lnTo>
                    <a:close/>
                  </a:path>
                  <a:path w="1335404" h="493395">
                    <a:moveTo>
                      <a:pt x="1264539" y="395604"/>
                    </a:moveTo>
                    <a:lnTo>
                      <a:pt x="1261872" y="397890"/>
                    </a:lnTo>
                    <a:lnTo>
                      <a:pt x="1259204" y="400049"/>
                    </a:lnTo>
                    <a:lnTo>
                      <a:pt x="1258951" y="404113"/>
                    </a:lnTo>
                    <a:lnTo>
                      <a:pt x="1303234" y="456156"/>
                    </a:lnTo>
                    <a:lnTo>
                      <a:pt x="1325372" y="463930"/>
                    </a:lnTo>
                    <a:lnTo>
                      <a:pt x="1321053" y="475868"/>
                    </a:lnTo>
                    <a:lnTo>
                      <a:pt x="1325759" y="475868"/>
                    </a:lnTo>
                    <a:lnTo>
                      <a:pt x="1335024" y="474090"/>
                    </a:lnTo>
                    <a:lnTo>
                      <a:pt x="1270889" y="398525"/>
                    </a:lnTo>
                    <a:lnTo>
                      <a:pt x="1268602" y="395858"/>
                    </a:lnTo>
                    <a:lnTo>
                      <a:pt x="1264539" y="395604"/>
                    </a:lnTo>
                    <a:close/>
                  </a:path>
                  <a:path w="1335404" h="493395">
                    <a:moveTo>
                      <a:pt x="1321943" y="463676"/>
                    </a:moveTo>
                    <a:lnTo>
                      <a:pt x="1311362" y="465709"/>
                    </a:lnTo>
                    <a:lnTo>
                      <a:pt x="1318386" y="473963"/>
                    </a:lnTo>
                    <a:lnTo>
                      <a:pt x="1321943" y="463676"/>
                    </a:lnTo>
                    <a:close/>
                  </a:path>
                  <a:path w="1335404" h="493395">
                    <a:moveTo>
                      <a:pt x="1324648" y="463676"/>
                    </a:moveTo>
                    <a:lnTo>
                      <a:pt x="1321943" y="463676"/>
                    </a:lnTo>
                    <a:lnTo>
                      <a:pt x="1318386" y="473963"/>
                    </a:lnTo>
                    <a:lnTo>
                      <a:pt x="1321743" y="473963"/>
                    </a:lnTo>
                    <a:lnTo>
                      <a:pt x="1325372" y="463930"/>
                    </a:lnTo>
                    <a:lnTo>
                      <a:pt x="1324648" y="463676"/>
                    </a:lnTo>
                    <a:close/>
                  </a:path>
                  <a:path w="1335404" h="493395">
                    <a:moveTo>
                      <a:pt x="4318" y="0"/>
                    </a:moveTo>
                    <a:lnTo>
                      <a:pt x="0" y="11937"/>
                    </a:lnTo>
                    <a:lnTo>
                      <a:pt x="1298926" y="468098"/>
                    </a:lnTo>
                    <a:lnTo>
                      <a:pt x="1311362" y="465709"/>
                    </a:lnTo>
                    <a:lnTo>
                      <a:pt x="1303234" y="456156"/>
                    </a:lnTo>
                    <a:lnTo>
                      <a:pt x="4318" y="0"/>
                    </a:lnTo>
                    <a:close/>
                  </a:path>
                  <a:path w="1335404" h="493395">
                    <a:moveTo>
                      <a:pt x="1303234" y="456156"/>
                    </a:moveTo>
                    <a:lnTo>
                      <a:pt x="1311362" y="465709"/>
                    </a:lnTo>
                    <a:lnTo>
                      <a:pt x="1321943" y="463676"/>
                    </a:lnTo>
                    <a:lnTo>
                      <a:pt x="1324648" y="463676"/>
                    </a:lnTo>
                    <a:lnTo>
                      <a:pt x="1303234" y="456156"/>
                    </a:lnTo>
                    <a:close/>
                  </a:path>
                </a:pathLst>
              </a:custGeom>
              <a:solidFill>
                <a:srgbClr val="000000"/>
              </a:solidFill>
            </p:spPr>
            <p:txBody>
              <a:bodyPr wrap="square" lIns="0" tIns="0" rIns="0" bIns="0" rtlCol="0"/>
              <a:lstStyle/>
              <a:p>
                <a:endParaRPr dirty="0"/>
              </a:p>
            </p:txBody>
          </p:sp>
          <p:sp>
            <p:nvSpPr>
              <p:cNvPr id="43" name="object 43"/>
              <p:cNvSpPr/>
              <p:nvPr/>
            </p:nvSpPr>
            <p:spPr>
              <a:xfrm>
                <a:off x="8831580" y="2685288"/>
                <a:ext cx="144780" cy="147955"/>
              </a:xfrm>
              <a:custGeom>
                <a:avLst/>
                <a:gdLst/>
                <a:ahLst/>
                <a:cxnLst/>
                <a:rect l="l" t="t" r="r" b="b"/>
                <a:pathLst>
                  <a:path w="144779" h="147955">
                    <a:moveTo>
                      <a:pt x="0" y="147827"/>
                    </a:moveTo>
                    <a:lnTo>
                      <a:pt x="144779" y="147827"/>
                    </a:lnTo>
                    <a:lnTo>
                      <a:pt x="144779" y="0"/>
                    </a:lnTo>
                    <a:lnTo>
                      <a:pt x="0" y="0"/>
                    </a:lnTo>
                    <a:lnTo>
                      <a:pt x="0" y="147827"/>
                    </a:lnTo>
                    <a:close/>
                  </a:path>
                </a:pathLst>
              </a:custGeom>
              <a:solidFill>
                <a:srgbClr val="FFC000"/>
              </a:solidFill>
            </p:spPr>
            <p:txBody>
              <a:bodyPr wrap="square" lIns="0" tIns="0" rIns="0" bIns="0" rtlCol="0"/>
              <a:lstStyle/>
              <a:p>
                <a:endParaRPr dirty="0"/>
              </a:p>
            </p:txBody>
          </p:sp>
          <p:sp>
            <p:nvSpPr>
              <p:cNvPr id="44" name="object 44"/>
              <p:cNvSpPr/>
              <p:nvPr/>
            </p:nvSpPr>
            <p:spPr>
              <a:xfrm>
                <a:off x="8831580" y="2685288"/>
                <a:ext cx="144780" cy="147955"/>
              </a:xfrm>
              <a:custGeom>
                <a:avLst/>
                <a:gdLst/>
                <a:ahLst/>
                <a:cxnLst/>
                <a:rect l="l" t="t" r="r" b="b"/>
                <a:pathLst>
                  <a:path w="144779" h="147955">
                    <a:moveTo>
                      <a:pt x="0" y="147827"/>
                    </a:moveTo>
                    <a:lnTo>
                      <a:pt x="144779" y="147827"/>
                    </a:lnTo>
                    <a:lnTo>
                      <a:pt x="144779" y="0"/>
                    </a:lnTo>
                    <a:lnTo>
                      <a:pt x="0" y="0"/>
                    </a:lnTo>
                    <a:lnTo>
                      <a:pt x="0" y="147827"/>
                    </a:lnTo>
                    <a:close/>
                  </a:path>
                </a:pathLst>
              </a:custGeom>
              <a:ln w="9144">
                <a:solidFill>
                  <a:srgbClr val="000000"/>
                </a:solidFill>
              </a:ln>
            </p:spPr>
            <p:txBody>
              <a:bodyPr wrap="square" lIns="0" tIns="0" rIns="0" bIns="0" rtlCol="0"/>
              <a:lstStyle/>
              <a:p>
                <a:endParaRPr dirty="0"/>
              </a:p>
            </p:txBody>
          </p:sp>
          <p:sp>
            <p:nvSpPr>
              <p:cNvPr id="45" name="object 45"/>
              <p:cNvSpPr/>
              <p:nvPr/>
            </p:nvSpPr>
            <p:spPr>
              <a:xfrm>
                <a:off x="8676131" y="2877311"/>
                <a:ext cx="143510" cy="147955"/>
              </a:xfrm>
              <a:custGeom>
                <a:avLst/>
                <a:gdLst/>
                <a:ahLst/>
                <a:cxnLst/>
                <a:rect l="l" t="t" r="r" b="b"/>
                <a:pathLst>
                  <a:path w="143509" h="147955">
                    <a:moveTo>
                      <a:pt x="0" y="147827"/>
                    </a:moveTo>
                    <a:lnTo>
                      <a:pt x="143255" y="147827"/>
                    </a:lnTo>
                    <a:lnTo>
                      <a:pt x="143255" y="0"/>
                    </a:lnTo>
                    <a:lnTo>
                      <a:pt x="0" y="0"/>
                    </a:lnTo>
                    <a:lnTo>
                      <a:pt x="0" y="147827"/>
                    </a:lnTo>
                    <a:close/>
                  </a:path>
                </a:pathLst>
              </a:custGeom>
              <a:solidFill>
                <a:srgbClr val="FFC000"/>
              </a:solidFill>
            </p:spPr>
            <p:txBody>
              <a:bodyPr wrap="square" lIns="0" tIns="0" rIns="0" bIns="0" rtlCol="0"/>
              <a:lstStyle/>
              <a:p>
                <a:endParaRPr dirty="0"/>
              </a:p>
            </p:txBody>
          </p:sp>
          <p:sp>
            <p:nvSpPr>
              <p:cNvPr id="46" name="object 46"/>
              <p:cNvSpPr/>
              <p:nvPr/>
            </p:nvSpPr>
            <p:spPr>
              <a:xfrm>
                <a:off x="8676131" y="2877311"/>
                <a:ext cx="143510" cy="147955"/>
              </a:xfrm>
              <a:custGeom>
                <a:avLst/>
                <a:gdLst/>
                <a:ahLst/>
                <a:cxnLst/>
                <a:rect l="l" t="t" r="r" b="b"/>
                <a:pathLst>
                  <a:path w="143509" h="147955">
                    <a:moveTo>
                      <a:pt x="0" y="147827"/>
                    </a:moveTo>
                    <a:lnTo>
                      <a:pt x="143255" y="147827"/>
                    </a:lnTo>
                    <a:lnTo>
                      <a:pt x="143255" y="0"/>
                    </a:lnTo>
                    <a:lnTo>
                      <a:pt x="0" y="0"/>
                    </a:lnTo>
                    <a:lnTo>
                      <a:pt x="0" y="147827"/>
                    </a:lnTo>
                    <a:close/>
                  </a:path>
                </a:pathLst>
              </a:custGeom>
              <a:ln w="9144">
                <a:solidFill>
                  <a:srgbClr val="000000"/>
                </a:solidFill>
              </a:ln>
            </p:spPr>
            <p:txBody>
              <a:bodyPr wrap="square" lIns="0" tIns="0" rIns="0" bIns="0" rtlCol="0"/>
              <a:lstStyle/>
              <a:p>
                <a:endParaRPr dirty="0"/>
              </a:p>
            </p:txBody>
          </p:sp>
          <p:sp>
            <p:nvSpPr>
              <p:cNvPr id="47" name="object 47"/>
              <p:cNvSpPr/>
              <p:nvPr/>
            </p:nvSpPr>
            <p:spPr>
              <a:xfrm>
                <a:off x="9172956" y="2764535"/>
                <a:ext cx="143510" cy="147955"/>
              </a:xfrm>
              <a:custGeom>
                <a:avLst/>
                <a:gdLst/>
                <a:ahLst/>
                <a:cxnLst/>
                <a:rect l="l" t="t" r="r" b="b"/>
                <a:pathLst>
                  <a:path w="143509" h="147955">
                    <a:moveTo>
                      <a:pt x="0" y="147827"/>
                    </a:moveTo>
                    <a:lnTo>
                      <a:pt x="143255" y="147827"/>
                    </a:lnTo>
                    <a:lnTo>
                      <a:pt x="143255" y="0"/>
                    </a:lnTo>
                    <a:lnTo>
                      <a:pt x="0" y="0"/>
                    </a:lnTo>
                    <a:lnTo>
                      <a:pt x="0" y="147827"/>
                    </a:lnTo>
                    <a:close/>
                  </a:path>
                </a:pathLst>
              </a:custGeom>
              <a:solidFill>
                <a:srgbClr val="FFC000"/>
              </a:solidFill>
            </p:spPr>
            <p:txBody>
              <a:bodyPr wrap="square" lIns="0" tIns="0" rIns="0" bIns="0" rtlCol="0"/>
              <a:lstStyle/>
              <a:p>
                <a:endParaRPr dirty="0"/>
              </a:p>
            </p:txBody>
          </p:sp>
          <p:sp>
            <p:nvSpPr>
              <p:cNvPr id="48" name="object 48"/>
              <p:cNvSpPr/>
              <p:nvPr/>
            </p:nvSpPr>
            <p:spPr>
              <a:xfrm>
                <a:off x="9172956" y="2764535"/>
                <a:ext cx="143510" cy="147955"/>
              </a:xfrm>
              <a:custGeom>
                <a:avLst/>
                <a:gdLst/>
                <a:ahLst/>
                <a:cxnLst/>
                <a:rect l="l" t="t" r="r" b="b"/>
                <a:pathLst>
                  <a:path w="143509" h="147955">
                    <a:moveTo>
                      <a:pt x="0" y="147827"/>
                    </a:moveTo>
                    <a:lnTo>
                      <a:pt x="143255" y="147827"/>
                    </a:lnTo>
                    <a:lnTo>
                      <a:pt x="143255" y="0"/>
                    </a:lnTo>
                    <a:lnTo>
                      <a:pt x="0" y="0"/>
                    </a:lnTo>
                    <a:lnTo>
                      <a:pt x="0" y="147827"/>
                    </a:lnTo>
                    <a:close/>
                  </a:path>
                </a:pathLst>
              </a:custGeom>
              <a:ln w="9144">
                <a:solidFill>
                  <a:srgbClr val="000000"/>
                </a:solidFill>
              </a:ln>
            </p:spPr>
            <p:txBody>
              <a:bodyPr wrap="square" lIns="0" tIns="0" rIns="0" bIns="0" rtlCol="0"/>
              <a:lstStyle/>
              <a:p>
                <a:endParaRPr dirty="0"/>
              </a:p>
            </p:txBody>
          </p:sp>
          <p:sp>
            <p:nvSpPr>
              <p:cNvPr id="49" name="object 49"/>
              <p:cNvSpPr/>
              <p:nvPr/>
            </p:nvSpPr>
            <p:spPr>
              <a:xfrm>
                <a:off x="9028176" y="2967227"/>
                <a:ext cx="144780" cy="146685"/>
              </a:xfrm>
              <a:custGeom>
                <a:avLst/>
                <a:gdLst/>
                <a:ahLst/>
                <a:cxnLst/>
                <a:rect l="l" t="t" r="r" b="b"/>
                <a:pathLst>
                  <a:path w="144779" h="146685">
                    <a:moveTo>
                      <a:pt x="0" y="146303"/>
                    </a:moveTo>
                    <a:lnTo>
                      <a:pt x="144779" y="146303"/>
                    </a:lnTo>
                    <a:lnTo>
                      <a:pt x="144779" y="0"/>
                    </a:lnTo>
                    <a:lnTo>
                      <a:pt x="0" y="0"/>
                    </a:lnTo>
                    <a:lnTo>
                      <a:pt x="0" y="146303"/>
                    </a:lnTo>
                    <a:close/>
                  </a:path>
                </a:pathLst>
              </a:custGeom>
              <a:solidFill>
                <a:srgbClr val="FFC000"/>
              </a:solidFill>
            </p:spPr>
            <p:txBody>
              <a:bodyPr wrap="square" lIns="0" tIns="0" rIns="0" bIns="0" rtlCol="0"/>
              <a:lstStyle/>
              <a:p>
                <a:endParaRPr dirty="0"/>
              </a:p>
            </p:txBody>
          </p:sp>
          <p:sp>
            <p:nvSpPr>
              <p:cNvPr id="50" name="object 50"/>
              <p:cNvSpPr/>
              <p:nvPr/>
            </p:nvSpPr>
            <p:spPr>
              <a:xfrm>
                <a:off x="9028176" y="2967227"/>
                <a:ext cx="144780" cy="146685"/>
              </a:xfrm>
              <a:custGeom>
                <a:avLst/>
                <a:gdLst/>
                <a:ahLst/>
                <a:cxnLst/>
                <a:rect l="l" t="t" r="r" b="b"/>
                <a:pathLst>
                  <a:path w="144779" h="146685">
                    <a:moveTo>
                      <a:pt x="0" y="146303"/>
                    </a:moveTo>
                    <a:lnTo>
                      <a:pt x="144779" y="146303"/>
                    </a:lnTo>
                    <a:lnTo>
                      <a:pt x="144779" y="0"/>
                    </a:lnTo>
                    <a:lnTo>
                      <a:pt x="0" y="0"/>
                    </a:lnTo>
                    <a:lnTo>
                      <a:pt x="0" y="146303"/>
                    </a:lnTo>
                    <a:close/>
                  </a:path>
                </a:pathLst>
              </a:custGeom>
              <a:ln w="9144">
                <a:solidFill>
                  <a:srgbClr val="000000"/>
                </a:solidFill>
              </a:ln>
            </p:spPr>
            <p:txBody>
              <a:bodyPr wrap="square" lIns="0" tIns="0" rIns="0" bIns="0" rtlCol="0"/>
              <a:lstStyle/>
              <a:p>
                <a:endParaRPr dirty="0"/>
              </a:p>
            </p:txBody>
          </p:sp>
          <p:sp>
            <p:nvSpPr>
              <p:cNvPr id="51" name="object 51"/>
              <p:cNvSpPr/>
              <p:nvPr/>
            </p:nvSpPr>
            <p:spPr>
              <a:xfrm>
                <a:off x="8779764" y="3127248"/>
                <a:ext cx="143510" cy="147955"/>
              </a:xfrm>
              <a:custGeom>
                <a:avLst/>
                <a:gdLst/>
                <a:ahLst/>
                <a:cxnLst/>
                <a:rect l="l" t="t" r="r" b="b"/>
                <a:pathLst>
                  <a:path w="143509" h="147954">
                    <a:moveTo>
                      <a:pt x="0" y="147827"/>
                    </a:moveTo>
                    <a:lnTo>
                      <a:pt x="143255" y="147827"/>
                    </a:lnTo>
                    <a:lnTo>
                      <a:pt x="143255" y="0"/>
                    </a:lnTo>
                    <a:lnTo>
                      <a:pt x="0" y="0"/>
                    </a:lnTo>
                    <a:lnTo>
                      <a:pt x="0" y="147827"/>
                    </a:lnTo>
                    <a:close/>
                  </a:path>
                </a:pathLst>
              </a:custGeom>
              <a:solidFill>
                <a:srgbClr val="FFC000"/>
              </a:solidFill>
            </p:spPr>
            <p:txBody>
              <a:bodyPr wrap="square" lIns="0" tIns="0" rIns="0" bIns="0" rtlCol="0"/>
              <a:lstStyle/>
              <a:p>
                <a:endParaRPr dirty="0"/>
              </a:p>
            </p:txBody>
          </p:sp>
          <p:sp>
            <p:nvSpPr>
              <p:cNvPr id="52" name="object 52"/>
              <p:cNvSpPr/>
              <p:nvPr/>
            </p:nvSpPr>
            <p:spPr>
              <a:xfrm>
                <a:off x="8779764" y="3127248"/>
                <a:ext cx="143510" cy="147955"/>
              </a:xfrm>
              <a:custGeom>
                <a:avLst/>
                <a:gdLst/>
                <a:ahLst/>
                <a:cxnLst/>
                <a:rect l="l" t="t" r="r" b="b"/>
                <a:pathLst>
                  <a:path w="143509" h="147954">
                    <a:moveTo>
                      <a:pt x="0" y="147827"/>
                    </a:moveTo>
                    <a:lnTo>
                      <a:pt x="143255" y="147827"/>
                    </a:lnTo>
                    <a:lnTo>
                      <a:pt x="143255" y="0"/>
                    </a:lnTo>
                    <a:lnTo>
                      <a:pt x="0" y="0"/>
                    </a:lnTo>
                    <a:lnTo>
                      <a:pt x="0" y="147827"/>
                    </a:lnTo>
                    <a:close/>
                  </a:path>
                </a:pathLst>
              </a:custGeom>
              <a:ln w="9144">
                <a:solidFill>
                  <a:srgbClr val="000000"/>
                </a:solidFill>
              </a:ln>
            </p:spPr>
            <p:txBody>
              <a:bodyPr wrap="square" lIns="0" tIns="0" rIns="0" bIns="0" rtlCol="0"/>
              <a:lstStyle/>
              <a:p>
                <a:endParaRPr dirty="0"/>
              </a:p>
            </p:txBody>
          </p:sp>
          <p:sp>
            <p:nvSpPr>
              <p:cNvPr id="53" name="object 53"/>
              <p:cNvSpPr/>
              <p:nvPr/>
            </p:nvSpPr>
            <p:spPr>
              <a:xfrm>
                <a:off x="9290304" y="3054095"/>
                <a:ext cx="144780" cy="147955"/>
              </a:xfrm>
              <a:custGeom>
                <a:avLst/>
                <a:gdLst/>
                <a:ahLst/>
                <a:cxnLst/>
                <a:rect l="l" t="t" r="r" b="b"/>
                <a:pathLst>
                  <a:path w="144779" h="147955">
                    <a:moveTo>
                      <a:pt x="0" y="147827"/>
                    </a:moveTo>
                    <a:lnTo>
                      <a:pt x="144779" y="147827"/>
                    </a:lnTo>
                    <a:lnTo>
                      <a:pt x="144779" y="0"/>
                    </a:lnTo>
                    <a:lnTo>
                      <a:pt x="0" y="0"/>
                    </a:lnTo>
                    <a:lnTo>
                      <a:pt x="0" y="147827"/>
                    </a:lnTo>
                    <a:close/>
                  </a:path>
                </a:pathLst>
              </a:custGeom>
              <a:solidFill>
                <a:srgbClr val="FFC000"/>
              </a:solidFill>
            </p:spPr>
            <p:txBody>
              <a:bodyPr wrap="square" lIns="0" tIns="0" rIns="0" bIns="0" rtlCol="0"/>
              <a:lstStyle/>
              <a:p>
                <a:endParaRPr dirty="0"/>
              </a:p>
            </p:txBody>
          </p:sp>
          <p:sp>
            <p:nvSpPr>
              <p:cNvPr id="54" name="object 54"/>
              <p:cNvSpPr/>
              <p:nvPr/>
            </p:nvSpPr>
            <p:spPr>
              <a:xfrm>
                <a:off x="9290304" y="3054095"/>
                <a:ext cx="144780" cy="147955"/>
              </a:xfrm>
              <a:custGeom>
                <a:avLst/>
                <a:gdLst/>
                <a:ahLst/>
                <a:cxnLst/>
                <a:rect l="l" t="t" r="r" b="b"/>
                <a:pathLst>
                  <a:path w="144779" h="147955">
                    <a:moveTo>
                      <a:pt x="0" y="147827"/>
                    </a:moveTo>
                    <a:lnTo>
                      <a:pt x="144779" y="147827"/>
                    </a:lnTo>
                    <a:lnTo>
                      <a:pt x="144779" y="0"/>
                    </a:lnTo>
                    <a:lnTo>
                      <a:pt x="0" y="0"/>
                    </a:lnTo>
                    <a:lnTo>
                      <a:pt x="0" y="147827"/>
                    </a:lnTo>
                    <a:close/>
                  </a:path>
                </a:pathLst>
              </a:custGeom>
              <a:ln w="9144">
                <a:solidFill>
                  <a:srgbClr val="000000"/>
                </a:solidFill>
              </a:ln>
            </p:spPr>
            <p:txBody>
              <a:bodyPr wrap="square" lIns="0" tIns="0" rIns="0" bIns="0" rtlCol="0"/>
              <a:lstStyle/>
              <a:p>
                <a:endParaRPr dirty="0"/>
              </a:p>
            </p:txBody>
          </p:sp>
          <p:sp>
            <p:nvSpPr>
              <p:cNvPr id="55" name="object 55"/>
              <p:cNvSpPr/>
              <p:nvPr/>
            </p:nvSpPr>
            <p:spPr>
              <a:xfrm>
                <a:off x="9060180" y="3262884"/>
                <a:ext cx="144780" cy="147955"/>
              </a:xfrm>
              <a:custGeom>
                <a:avLst/>
                <a:gdLst/>
                <a:ahLst/>
                <a:cxnLst/>
                <a:rect l="l" t="t" r="r" b="b"/>
                <a:pathLst>
                  <a:path w="144779" h="147954">
                    <a:moveTo>
                      <a:pt x="0" y="147827"/>
                    </a:moveTo>
                    <a:lnTo>
                      <a:pt x="144779" y="147827"/>
                    </a:lnTo>
                    <a:lnTo>
                      <a:pt x="144779" y="0"/>
                    </a:lnTo>
                    <a:lnTo>
                      <a:pt x="0" y="0"/>
                    </a:lnTo>
                    <a:lnTo>
                      <a:pt x="0" y="147827"/>
                    </a:lnTo>
                    <a:close/>
                  </a:path>
                </a:pathLst>
              </a:custGeom>
              <a:solidFill>
                <a:srgbClr val="FFC000"/>
              </a:solidFill>
            </p:spPr>
            <p:txBody>
              <a:bodyPr wrap="square" lIns="0" tIns="0" rIns="0" bIns="0" rtlCol="0"/>
              <a:lstStyle/>
              <a:p>
                <a:endParaRPr dirty="0"/>
              </a:p>
            </p:txBody>
          </p:sp>
          <p:sp>
            <p:nvSpPr>
              <p:cNvPr id="56" name="object 56"/>
              <p:cNvSpPr/>
              <p:nvPr/>
            </p:nvSpPr>
            <p:spPr>
              <a:xfrm>
                <a:off x="9060180" y="3262884"/>
                <a:ext cx="144780" cy="147955"/>
              </a:xfrm>
              <a:custGeom>
                <a:avLst/>
                <a:gdLst/>
                <a:ahLst/>
                <a:cxnLst/>
                <a:rect l="l" t="t" r="r" b="b"/>
                <a:pathLst>
                  <a:path w="144779" h="147954">
                    <a:moveTo>
                      <a:pt x="0" y="147827"/>
                    </a:moveTo>
                    <a:lnTo>
                      <a:pt x="144779" y="147827"/>
                    </a:lnTo>
                    <a:lnTo>
                      <a:pt x="144779" y="0"/>
                    </a:lnTo>
                    <a:lnTo>
                      <a:pt x="0" y="0"/>
                    </a:lnTo>
                    <a:lnTo>
                      <a:pt x="0" y="147827"/>
                    </a:lnTo>
                    <a:close/>
                  </a:path>
                </a:pathLst>
              </a:custGeom>
              <a:ln w="9144">
                <a:solidFill>
                  <a:srgbClr val="000000"/>
                </a:solidFill>
              </a:ln>
            </p:spPr>
            <p:txBody>
              <a:bodyPr wrap="square" lIns="0" tIns="0" rIns="0" bIns="0" rtlCol="0"/>
              <a:lstStyle/>
              <a:p>
                <a:endParaRPr dirty="0"/>
              </a:p>
            </p:txBody>
          </p:sp>
          <p:sp>
            <p:nvSpPr>
              <p:cNvPr id="57" name="object 57"/>
              <p:cNvSpPr/>
              <p:nvPr/>
            </p:nvSpPr>
            <p:spPr>
              <a:xfrm>
                <a:off x="8508906" y="2625737"/>
                <a:ext cx="1111885" cy="1254760"/>
              </a:xfrm>
              <a:custGeom>
                <a:avLst/>
                <a:gdLst/>
                <a:ahLst/>
                <a:cxnLst/>
                <a:rect l="l" t="t" r="r" b="b"/>
                <a:pathLst>
                  <a:path w="1111884" h="1254760">
                    <a:moveTo>
                      <a:pt x="266158" y="1254493"/>
                    </a:moveTo>
                    <a:lnTo>
                      <a:pt x="312132" y="808977"/>
                    </a:lnTo>
                    <a:lnTo>
                      <a:pt x="262255" y="787909"/>
                    </a:lnTo>
                    <a:lnTo>
                      <a:pt x="216292" y="763567"/>
                    </a:lnTo>
                    <a:lnTo>
                      <a:pt x="174372" y="736238"/>
                    </a:lnTo>
                    <a:lnTo>
                      <a:pt x="136624" y="706208"/>
                    </a:lnTo>
                    <a:lnTo>
                      <a:pt x="103177" y="673763"/>
                    </a:lnTo>
                    <a:lnTo>
                      <a:pt x="74159" y="639190"/>
                    </a:lnTo>
                    <a:lnTo>
                      <a:pt x="49698" y="602775"/>
                    </a:lnTo>
                    <a:lnTo>
                      <a:pt x="29923" y="564803"/>
                    </a:lnTo>
                    <a:lnTo>
                      <a:pt x="14962" y="525563"/>
                    </a:lnTo>
                    <a:lnTo>
                      <a:pt x="4945" y="485339"/>
                    </a:lnTo>
                    <a:lnTo>
                      <a:pt x="0" y="444418"/>
                    </a:lnTo>
                    <a:lnTo>
                      <a:pt x="254" y="403087"/>
                    </a:lnTo>
                    <a:lnTo>
                      <a:pt x="5838" y="361631"/>
                    </a:lnTo>
                    <a:lnTo>
                      <a:pt x="16879" y="320338"/>
                    </a:lnTo>
                    <a:lnTo>
                      <a:pt x="33505" y="279492"/>
                    </a:lnTo>
                    <a:lnTo>
                      <a:pt x="55846" y="239382"/>
                    </a:lnTo>
                    <a:lnTo>
                      <a:pt x="80076" y="205295"/>
                    </a:lnTo>
                    <a:lnTo>
                      <a:pt x="107717" y="173566"/>
                    </a:lnTo>
                    <a:lnTo>
                      <a:pt x="138506" y="144264"/>
                    </a:lnTo>
                    <a:lnTo>
                      <a:pt x="172181" y="117459"/>
                    </a:lnTo>
                    <a:lnTo>
                      <a:pt x="208478" y="93219"/>
                    </a:lnTo>
                    <a:lnTo>
                      <a:pt x="247137" y="71615"/>
                    </a:lnTo>
                    <a:lnTo>
                      <a:pt x="287893" y="52715"/>
                    </a:lnTo>
                    <a:lnTo>
                      <a:pt x="330484" y="36589"/>
                    </a:lnTo>
                    <a:lnTo>
                      <a:pt x="374648" y="23307"/>
                    </a:lnTo>
                    <a:lnTo>
                      <a:pt x="420122" y="12938"/>
                    </a:lnTo>
                    <a:lnTo>
                      <a:pt x="466644" y="5550"/>
                    </a:lnTo>
                    <a:lnTo>
                      <a:pt x="513950" y="1214"/>
                    </a:lnTo>
                    <a:lnTo>
                      <a:pt x="561778" y="0"/>
                    </a:lnTo>
                    <a:lnTo>
                      <a:pt x="609865" y="1975"/>
                    </a:lnTo>
                    <a:lnTo>
                      <a:pt x="657950" y="7210"/>
                    </a:lnTo>
                    <a:lnTo>
                      <a:pt x="705769" y="15774"/>
                    </a:lnTo>
                    <a:lnTo>
                      <a:pt x="753059" y="27736"/>
                    </a:lnTo>
                    <a:lnTo>
                      <a:pt x="799558" y="43167"/>
                    </a:lnTo>
                    <a:lnTo>
                      <a:pt x="849436" y="64235"/>
                    </a:lnTo>
                    <a:lnTo>
                      <a:pt x="895399" y="88576"/>
                    </a:lnTo>
                    <a:lnTo>
                      <a:pt x="937319" y="115905"/>
                    </a:lnTo>
                    <a:lnTo>
                      <a:pt x="975067" y="145936"/>
                    </a:lnTo>
                    <a:lnTo>
                      <a:pt x="1008514" y="178380"/>
                    </a:lnTo>
                    <a:lnTo>
                      <a:pt x="1037532" y="212954"/>
                    </a:lnTo>
                    <a:lnTo>
                      <a:pt x="1061993" y="249369"/>
                    </a:lnTo>
                    <a:lnTo>
                      <a:pt x="1081768" y="287340"/>
                    </a:lnTo>
                    <a:lnTo>
                      <a:pt x="1096729" y="326581"/>
                    </a:lnTo>
                    <a:lnTo>
                      <a:pt x="1106746" y="366805"/>
                    </a:lnTo>
                    <a:lnTo>
                      <a:pt x="1111691" y="407725"/>
                    </a:lnTo>
                    <a:lnTo>
                      <a:pt x="1111437" y="449057"/>
                    </a:lnTo>
                    <a:lnTo>
                      <a:pt x="1105853" y="490512"/>
                    </a:lnTo>
                    <a:lnTo>
                      <a:pt x="1094812" y="531806"/>
                    </a:lnTo>
                    <a:lnTo>
                      <a:pt x="1078186" y="572651"/>
                    </a:lnTo>
                    <a:lnTo>
                      <a:pt x="1055844" y="612762"/>
                    </a:lnTo>
                    <a:lnTo>
                      <a:pt x="1030950" y="647663"/>
                    </a:lnTo>
                    <a:lnTo>
                      <a:pt x="1002286" y="680247"/>
                    </a:lnTo>
                    <a:lnTo>
                      <a:pt x="970129" y="710392"/>
                    </a:lnTo>
                    <a:lnTo>
                      <a:pt x="934755" y="737977"/>
                    </a:lnTo>
                    <a:lnTo>
                      <a:pt x="896440" y="762881"/>
                    </a:lnTo>
                    <a:lnTo>
                      <a:pt x="855459" y="784982"/>
                    </a:lnTo>
                    <a:lnTo>
                      <a:pt x="812088" y="804159"/>
                    </a:lnTo>
                    <a:lnTo>
                      <a:pt x="766602" y="820290"/>
                    </a:lnTo>
                    <a:lnTo>
                      <a:pt x="719278" y="833254"/>
                    </a:lnTo>
                    <a:lnTo>
                      <a:pt x="670391" y="842930"/>
                    </a:lnTo>
                    <a:lnTo>
                      <a:pt x="620217" y="849196"/>
                    </a:lnTo>
                    <a:lnTo>
                      <a:pt x="569032" y="851931"/>
                    </a:lnTo>
                    <a:lnTo>
                      <a:pt x="517110" y="851014"/>
                    </a:lnTo>
                    <a:lnTo>
                      <a:pt x="266158" y="1254493"/>
                    </a:lnTo>
                    <a:close/>
                  </a:path>
                </a:pathLst>
              </a:custGeom>
              <a:ln w="12192">
                <a:solidFill>
                  <a:srgbClr val="000000"/>
                </a:solidFill>
              </a:ln>
            </p:spPr>
            <p:txBody>
              <a:bodyPr wrap="square" lIns="0" tIns="0" rIns="0" bIns="0" rtlCol="0"/>
              <a:lstStyle/>
              <a:p>
                <a:endParaRPr dirty="0"/>
              </a:p>
            </p:txBody>
          </p:sp>
          <p:sp>
            <p:nvSpPr>
              <p:cNvPr id="59" name="object 59"/>
              <p:cNvSpPr txBox="1"/>
              <p:nvPr/>
            </p:nvSpPr>
            <p:spPr>
              <a:xfrm>
                <a:off x="6625590" y="1551178"/>
                <a:ext cx="2052955" cy="1788160"/>
              </a:xfrm>
              <a:prstGeom prst="rect">
                <a:avLst/>
              </a:prstGeom>
            </p:spPr>
            <p:txBody>
              <a:bodyPr vert="horz" wrap="square" lIns="0" tIns="12065" rIns="0" bIns="0" rtlCol="0">
                <a:spAutoFit/>
              </a:bodyPr>
              <a:lstStyle/>
              <a:p>
                <a:pPr marL="533400">
                  <a:lnSpc>
                    <a:spcPct val="100000"/>
                  </a:lnSpc>
                  <a:spcBef>
                    <a:spcPts val="95"/>
                  </a:spcBef>
                </a:pPr>
                <a:r>
                  <a:rPr sz="2800" spc="-125" dirty="0">
                    <a:latin typeface="Calibri"/>
                    <a:cs typeface="Calibri"/>
                  </a:rPr>
                  <a:t>Plan</a:t>
                </a:r>
                <a:r>
                  <a:rPr sz="2800" spc="15" dirty="0">
                    <a:latin typeface="Calibri"/>
                    <a:cs typeface="Calibri"/>
                  </a:rPr>
                  <a:t> </a:t>
                </a:r>
                <a:r>
                  <a:rPr sz="2800" spc="-55" dirty="0">
                    <a:latin typeface="Calibri"/>
                    <a:cs typeface="Calibri"/>
                  </a:rPr>
                  <a:t>Ágil</a:t>
                </a:r>
                <a:endParaRPr sz="2800" dirty="0">
                  <a:latin typeface="Calibri"/>
                  <a:cs typeface="Calibri"/>
                </a:endParaRPr>
              </a:p>
              <a:p>
                <a:pPr marL="687070" marR="5080">
                  <a:lnSpc>
                    <a:spcPct val="100000"/>
                  </a:lnSpc>
                  <a:spcBef>
                    <a:spcPts val="2720"/>
                  </a:spcBef>
                </a:pPr>
                <a:r>
                  <a:rPr sz="1800" spc="-110" dirty="0">
                    <a:latin typeface="Calibri"/>
                    <a:cs typeface="Calibri"/>
                  </a:rPr>
                  <a:t>Ítems </a:t>
                </a:r>
                <a:r>
                  <a:rPr sz="1800" spc="-120" dirty="0">
                    <a:latin typeface="Calibri"/>
                    <a:cs typeface="Calibri"/>
                  </a:rPr>
                  <a:t>de </a:t>
                </a:r>
                <a:r>
                  <a:rPr sz="1800" spc="-95" dirty="0">
                    <a:latin typeface="Calibri"/>
                    <a:cs typeface="Calibri"/>
                  </a:rPr>
                  <a:t>trabajo  </a:t>
                </a:r>
                <a:r>
                  <a:rPr sz="1800" spc="-120" dirty="0">
                    <a:latin typeface="Calibri"/>
                    <a:cs typeface="Calibri"/>
                  </a:rPr>
                  <a:t>en </a:t>
                </a:r>
                <a:r>
                  <a:rPr sz="1800" spc="-80" dirty="0">
                    <a:latin typeface="Calibri"/>
                    <a:cs typeface="Calibri"/>
                  </a:rPr>
                  <a:t>cada</a:t>
                </a:r>
                <a:r>
                  <a:rPr sz="1800" spc="-170" dirty="0">
                    <a:latin typeface="Calibri"/>
                    <a:cs typeface="Calibri"/>
                  </a:rPr>
                  <a:t> </a:t>
                </a:r>
                <a:r>
                  <a:rPr sz="1800" spc="-95" dirty="0">
                    <a:latin typeface="Calibri"/>
                    <a:cs typeface="Calibri"/>
                  </a:rPr>
                  <a:t>sprint</a:t>
                </a:r>
                <a:endParaRPr sz="1800" dirty="0">
                  <a:latin typeface="Calibri"/>
                  <a:cs typeface="Calibri"/>
                </a:endParaRPr>
              </a:p>
              <a:p>
                <a:pPr marL="12700">
                  <a:lnSpc>
                    <a:spcPct val="100000"/>
                  </a:lnSpc>
                  <a:spcBef>
                    <a:spcPts val="1325"/>
                  </a:spcBef>
                </a:pPr>
                <a:r>
                  <a:rPr sz="1800" spc="-90" dirty="0">
                    <a:latin typeface="Calibri"/>
                    <a:cs typeface="Calibri"/>
                  </a:rPr>
                  <a:t>Sprints</a:t>
                </a:r>
                <a:endParaRPr sz="1800" dirty="0">
                  <a:latin typeface="Calibri"/>
                  <a:cs typeface="Calibri"/>
                </a:endParaRPr>
              </a:p>
            </p:txBody>
          </p:sp>
        </p:grpSp>
        <p:grpSp>
          <p:nvGrpSpPr>
            <p:cNvPr id="5" name="Grupo 4">
              <a:extLst>
                <a:ext uri="{FF2B5EF4-FFF2-40B4-BE49-F238E27FC236}">
                  <a16:creationId xmlns:a16="http://schemas.microsoft.com/office/drawing/2014/main" id="{A960861A-359B-2C82-4F30-9FB221FC8AD8}"/>
                </a:ext>
              </a:extLst>
            </p:cNvPr>
            <p:cNvGrpSpPr/>
            <p:nvPr/>
          </p:nvGrpSpPr>
          <p:grpSpPr>
            <a:xfrm>
              <a:off x="2250948" y="1569847"/>
              <a:ext cx="3611753" cy="3627500"/>
              <a:chOff x="2250948" y="1569847"/>
              <a:chExt cx="3611753" cy="3627500"/>
            </a:xfrm>
          </p:grpSpPr>
          <p:sp>
            <p:nvSpPr>
              <p:cNvPr id="15" name="object 15"/>
              <p:cNvSpPr/>
              <p:nvPr/>
            </p:nvSpPr>
            <p:spPr>
              <a:xfrm>
                <a:off x="2327910" y="2850642"/>
                <a:ext cx="647700" cy="216535"/>
              </a:xfrm>
              <a:custGeom>
                <a:avLst/>
                <a:gdLst/>
                <a:ahLst/>
                <a:cxnLst/>
                <a:rect l="l" t="t" r="r" b="b"/>
                <a:pathLst>
                  <a:path w="647700" h="216535">
                    <a:moveTo>
                      <a:pt x="0" y="216408"/>
                    </a:moveTo>
                    <a:lnTo>
                      <a:pt x="647700" y="216408"/>
                    </a:lnTo>
                    <a:lnTo>
                      <a:pt x="647700" y="0"/>
                    </a:lnTo>
                    <a:lnTo>
                      <a:pt x="0" y="0"/>
                    </a:lnTo>
                    <a:lnTo>
                      <a:pt x="0" y="216408"/>
                    </a:lnTo>
                    <a:close/>
                  </a:path>
                </a:pathLst>
              </a:custGeom>
              <a:solidFill>
                <a:srgbClr val="FFD966"/>
              </a:solidFill>
            </p:spPr>
            <p:txBody>
              <a:bodyPr wrap="square" lIns="0" tIns="0" rIns="0" bIns="0" rtlCol="0"/>
              <a:lstStyle/>
              <a:p>
                <a:endParaRPr dirty="0"/>
              </a:p>
            </p:txBody>
          </p:sp>
          <p:sp>
            <p:nvSpPr>
              <p:cNvPr id="16" name="object 16"/>
              <p:cNvSpPr/>
              <p:nvPr/>
            </p:nvSpPr>
            <p:spPr>
              <a:xfrm>
                <a:off x="2327910" y="2850642"/>
                <a:ext cx="647700" cy="216535"/>
              </a:xfrm>
              <a:custGeom>
                <a:avLst/>
                <a:gdLst/>
                <a:ahLst/>
                <a:cxnLst/>
                <a:rect l="l" t="t" r="r" b="b"/>
                <a:pathLst>
                  <a:path w="647700" h="216535">
                    <a:moveTo>
                      <a:pt x="0" y="216408"/>
                    </a:moveTo>
                    <a:lnTo>
                      <a:pt x="647700" y="216408"/>
                    </a:lnTo>
                    <a:lnTo>
                      <a:pt x="647700" y="0"/>
                    </a:lnTo>
                    <a:lnTo>
                      <a:pt x="0" y="0"/>
                    </a:lnTo>
                    <a:lnTo>
                      <a:pt x="0" y="216408"/>
                    </a:lnTo>
                    <a:close/>
                  </a:path>
                </a:pathLst>
              </a:custGeom>
              <a:ln w="19812">
                <a:solidFill>
                  <a:srgbClr val="000000"/>
                </a:solidFill>
              </a:ln>
            </p:spPr>
            <p:txBody>
              <a:bodyPr wrap="square" lIns="0" tIns="0" rIns="0" bIns="0" rtlCol="0"/>
              <a:lstStyle/>
              <a:p>
                <a:endParaRPr dirty="0"/>
              </a:p>
            </p:txBody>
          </p:sp>
          <p:sp>
            <p:nvSpPr>
              <p:cNvPr id="17" name="object 17"/>
              <p:cNvSpPr/>
              <p:nvPr/>
            </p:nvSpPr>
            <p:spPr>
              <a:xfrm>
                <a:off x="3012185" y="3112770"/>
                <a:ext cx="323215" cy="216535"/>
              </a:xfrm>
              <a:custGeom>
                <a:avLst/>
                <a:gdLst/>
                <a:ahLst/>
                <a:cxnLst/>
                <a:rect l="l" t="t" r="r" b="b"/>
                <a:pathLst>
                  <a:path w="323214" h="216535">
                    <a:moveTo>
                      <a:pt x="0" y="216408"/>
                    </a:moveTo>
                    <a:lnTo>
                      <a:pt x="323088" y="216408"/>
                    </a:lnTo>
                    <a:lnTo>
                      <a:pt x="323088" y="0"/>
                    </a:lnTo>
                    <a:lnTo>
                      <a:pt x="0" y="0"/>
                    </a:lnTo>
                    <a:lnTo>
                      <a:pt x="0" y="216408"/>
                    </a:lnTo>
                    <a:close/>
                  </a:path>
                </a:pathLst>
              </a:custGeom>
              <a:solidFill>
                <a:srgbClr val="FFD966"/>
              </a:solidFill>
            </p:spPr>
            <p:txBody>
              <a:bodyPr wrap="square" lIns="0" tIns="0" rIns="0" bIns="0" rtlCol="0"/>
              <a:lstStyle/>
              <a:p>
                <a:endParaRPr dirty="0"/>
              </a:p>
            </p:txBody>
          </p:sp>
          <p:sp>
            <p:nvSpPr>
              <p:cNvPr id="18" name="object 18"/>
              <p:cNvSpPr/>
              <p:nvPr/>
            </p:nvSpPr>
            <p:spPr>
              <a:xfrm>
                <a:off x="3012185" y="3112770"/>
                <a:ext cx="323215" cy="216535"/>
              </a:xfrm>
              <a:custGeom>
                <a:avLst/>
                <a:gdLst/>
                <a:ahLst/>
                <a:cxnLst/>
                <a:rect l="l" t="t" r="r" b="b"/>
                <a:pathLst>
                  <a:path w="323214" h="216535">
                    <a:moveTo>
                      <a:pt x="0" y="216408"/>
                    </a:moveTo>
                    <a:lnTo>
                      <a:pt x="323088" y="216408"/>
                    </a:lnTo>
                    <a:lnTo>
                      <a:pt x="323088" y="0"/>
                    </a:lnTo>
                    <a:lnTo>
                      <a:pt x="0" y="0"/>
                    </a:lnTo>
                    <a:lnTo>
                      <a:pt x="0" y="216408"/>
                    </a:lnTo>
                    <a:close/>
                  </a:path>
                </a:pathLst>
              </a:custGeom>
              <a:ln w="19812">
                <a:solidFill>
                  <a:srgbClr val="000000"/>
                </a:solidFill>
              </a:ln>
            </p:spPr>
            <p:txBody>
              <a:bodyPr wrap="square" lIns="0" tIns="0" rIns="0" bIns="0" rtlCol="0"/>
              <a:lstStyle/>
              <a:p>
                <a:endParaRPr dirty="0"/>
              </a:p>
            </p:txBody>
          </p:sp>
          <p:sp>
            <p:nvSpPr>
              <p:cNvPr id="19" name="object 19"/>
              <p:cNvSpPr/>
              <p:nvPr/>
            </p:nvSpPr>
            <p:spPr>
              <a:xfrm>
                <a:off x="3120389" y="3396234"/>
                <a:ext cx="647700" cy="216535"/>
              </a:xfrm>
              <a:custGeom>
                <a:avLst/>
                <a:gdLst/>
                <a:ahLst/>
                <a:cxnLst/>
                <a:rect l="l" t="t" r="r" b="b"/>
                <a:pathLst>
                  <a:path w="647700" h="216535">
                    <a:moveTo>
                      <a:pt x="0" y="216407"/>
                    </a:moveTo>
                    <a:lnTo>
                      <a:pt x="647700" y="216407"/>
                    </a:lnTo>
                    <a:lnTo>
                      <a:pt x="647700" y="0"/>
                    </a:lnTo>
                    <a:lnTo>
                      <a:pt x="0" y="0"/>
                    </a:lnTo>
                    <a:lnTo>
                      <a:pt x="0" y="216407"/>
                    </a:lnTo>
                    <a:close/>
                  </a:path>
                </a:pathLst>
              </a:custGeom>
              <a:solidFill>
                <a:srgbClr val="FFD966"/>
              </a:solidFill>
            </p:spPr>
            <p:txBody>
              <a:bodyPr wrap="square" lIns="0" tIns="0" rIns="0" bIns="0" rtlCol="0"/>
              <a:lstStyle/>
              <a:p>
                <a:endParaRPr dirty="0"/>
              </a:p>
            </p:txBody>
          </p:sp>
          <p:sp>
            <p:nvSpPr>
              <p:cNvPr id="20" name="object 20"/>
              <p:cNvSpPr/>
              <p:nvPr/>
            </p:nvSpPr>
            <p:spPr>
              <a:xfrm>
                <a:off x="3120389" y="3396234"/>
                <a:ext cx="647700" cy="216535"/>
              </a:xfrm>
              <a:custGeom>
                <a:avLst/>
                <a:gdLst/>
                <a:ahLst/>
                <a:cxnLst/>
                <a:rect l="l" t="t" r="r" b="b"/>
                <a:pathLst>
                  <a:path w="647700" h="216535">
                    <a:moveTo>
                      <a:pt x="0" y="216407"/>
                    </a:moveTo>
                    <a:lnTo>
                      <a:pt x="647700" y="216407"/>
                    </a:lnTo>
                    <a:lnTo>
                      <a:pt x="647700" y="0"/>
                    </a:lnTo>
                    <a:lnTo>
                      <a:pt x="0" y="0"/>
                    </a:lnTo>
                    <a:lnTo>
                      <a:pt x="0" y="216407"/>
                    </a:lnTo>
                    <a:close/>
                  </a:path>
                </a:pathLst>
              </a:custGeom>
              <a:ln w="19812">
                <a:solidFill>
                  <a:srgbClr val="000000"/>
                </a:solidFill>
              </a:ln>
            </p:spPr>
            <p:txBody>
              <a:bodyPr wrap="square" lIns="0" tIns="0" rIns="0" bIns="0" rtlCol="0"/>
              <a:lstStyle/>
              <a:p>
                <a:endParaRPr dirty="0"/>
              </a:p>
            </p:txBody>
          </p:sp>
          <p:sp>
            <p:nvSpPr>
              <p:cNvPr id="21" name="object 21"/>
              <p:cNvSpPr/>
              <p:nvPr/>
            </p:nvSpPr>
            <p:spPr>
              <a:xfrm>
                <a:off x="3804665" y="3688841"/>
                <a:ext cx="323215" cy="216535"/>
              </a:xfrm>
              <a:custGeom>
                <a:avLst/>
                <a:gdLst/>
                <a:ahLst/>
                <a:cxnLst/>
                <a:rect l="l" t="t" r="r" b="b"/>
                <a:pathLst>
                  <a:path w="323214" h="216535">
                    <a:moveTo>
                      <a:pt x="0" y="216407"/>
                    </a:moveTo>
                    <a:lnTo>
                      <a:pt x="323088" y="216407"/>
                    </a:lnTo>
                    <a:lnTo>
                      <a:pt x="323088" y="0"/>
                    </a:lnTo>
                    <a:lnTo>
                      <a:pt x="0" y="0"/>
                    </a:lnTo>
                    <a:lnTo>
                      <a:pt x="0" y="216407"/>
                    </a:lnTo>
                    <a:close/>
                  </a:path>
                </a:pathLst>
              </a:custGeom>
              <a:solidFill>
                <a:srgbClr val="FFD966"/>
              </a:solidFill>
            </p:spPr>
            <p:txBody>
              <a:bodyPr wrap="square" lIns="0" tIns="0" rIns="0" bIns="0" rtlCol="0"/>
              <a:lstStyle/>
              <a:p>
                <a:endParaRPr dirty="0"/>
              </a:p>
            </p:txBody>
          </p:sp>
          <p:sp>
            <p:nvSpPr>
              <p:cNvPr id="22" name="object 22"/>
              <p:cNvSpPr/>
              <p:nvPr/>
            </p:nvSpPr>
            <p:spPr>
              <a:xfrm>
                <a:off x="3804665" y="3688841"/>
                <a:ext cx="323215" cy="216535"/>
              </a:xfrm>
              <a:custGeom>
                <a:avLst/>
                <a:gdLst/>
                <a:ahLst/>
                <a:cxnLst/>
                <a:rect l="l" t="t" r="r" b="b"/>
                <a:pathLst>
                  <a:path w="323214" h="216535">
                    <a:moveTo>
                      <a:pt x="0" y="216407"/>
                    </a:moveTo>
                    <a:lnTo>
                      <a:pt x="323088" y="216407"/>
                    </a:lnTo>
                    <a:lnTo>
                      <a:pt x="323088" y="0"/>
                    </a:lnTo>
                    <a:lnTo>
                      <a:pt x="0" y="0"/>
                    </a:lnTo>
                    <a:lnTo>
                      <a:pt x="0" y="216407"/>
                    </a:lnTo>
                    <a:close/>
                  </a:path>
                </a:pathLst>
              </a:custGeom>
              <a:ln w="19812">
                <a:solidFill>
                  <a:srgbClr val="000000"/>
                </a:solidFill>
              </a:ln>
            </p:spPr>
            <p:txBody>
              <a:bodyPr wrap="square" lIns="0" tIns="0" rIns="0" bIns="0" rtlCol="0"/>
              <a:lstStyle/>
              <a:p>
                <a:endParaRPr dirty="0"/>
              </a:p>
            </p:txBody>
          </p:sp>
          <p:sp>
            <p:nvSpPr>
              <p:cNvPr id="23" name="object 23"/>
              <p:cNvSpPr/>
              <p:nvPr/>
            </p:nvSpPr>
            <p:spPr>
              <a:xfrm>
                <a:off x="4127753" y="3964685"/>
                <a:ext cx="721360" cy="215265"/>
              </a:xfrm>
              <a:custGeom>
                <a:avLst/>
                <a:gdLst/>
                <a:ahLst/>
                <a:cxnLst/>
                <a:rect l="l" t="t" r="r" b="b"/>
                <a:pathLst>
                  <a:path w="721360" h="215264">
                    <a:moveTo>
                      <a:pt x="0" y="214883"/>
                    </a:moveTo>
                    <a:lnTo>
                      <a:pt x="720851" y="214883"/>
                    </a:lnTo>
                    <a:lnTo>
                      <a:pt x="720851" y="0"/>
                    </a:lnTo>
                    <a:lnTo>
                      <a:pt x="0" y="0"/>
                    </a:lnTo>
                    <a:lnTo>
                      <a:pt x="0" y="214883"/>
                    </a:lnTo>
                    <a:close/>
                  </a:path>
                </a:pathLst>
              </a:custGeom>
              <a:solidFill>
                <a:srgbClr val="FFD966"/>
              </a:solidFill>
            </p:spPr>
            <p:txBody>
              <a:bodyPr wrap="square" lIns="0" tIns="0" rIns="0" bIns="0" rtlCol="0"/>
              <a:lstStyle/>
              <a:p>
                <a:endParaRPr dirty="0"/>
              </a:p>
            </p:txBody>
          </p:sp>
          <p:sp>
            <p:nvSpPr>
              <p:cNvPr id="24" name="object 24"/>
              <p:cNvSpPr/>
              <p:nvPr/>
            </p:nvSpPr>
            <p:spPr>
              <a:xfrm>
                <a:off x="4127753" y="3964685"/>
                <a:ext cx="721360" cy="215265"/>
              </a:xfrm>
              <a:custGeom>
                <a:avLst/>
                <a:gdLst/>
                <a:ahLst/>
                <a:cxnLst/>
                <a:rect l="l" t="t" r="r" b="b"/>
                <a:pathLst>
                  <a:path w="721360" h="215264">
                    <a:moveTo>
                      <a:pt x="0" y="214883"/>
                    </a:moveTo>
                    <a:lnTo>
                      <a:pt x="720851" y="214883"/>
                    </a:lnTo>
                    <a:lnTo>
                      <a:pt x="720851" y="0"/>
                    </a:lnTo>
                    <a:lnTo>
                      <a:pt x="0" y="0"/>
                    </a:lnTo>
                    <a:lnTo>
                      <a:pt x="0" y="214883"/>
                    </a:lnTo>
                    <a:close/>
                  </a:path>
                </a:pathLst>
              </a:custGeom>
              <a:ln w="19812">
                <a:solidFill>
                  <a:srgbClr val="000000"/>
                </a:solidFill>
              </a:ln>
            </p:spPr>
            <p:txBody>
              <a:bodyPr wrap="square" lIns="0" tIns="0" rIns="0" bIns="0" rtlCol="0"/>
              <a:lstStyle/>
              <a:p>
                <a:endParaRPr dirty="0"/>
              </a:p>
            </p:txBody>
          </p:sp>
          <p:sp>
            <p:nvSpPr>
              <p:cNvPr id="25" name="object 25"/>
              <p:cNvSpPr/>
              <p:nvPr/>
            </p:nvSpPr>
            <p:spPr>
              <a:xfrm>
                <a:off x="2898648" y="4319015"/>
                <a:ext cx="152400" cy="152400"/>
              </a:xfrm>
              <a:prstGeom prst="rect">
                <a:avLst/>
              </a:prstGeom>
              <a:blipFill>
                <a:blip r:embed="rId5" cstate="print"/>
                <a:stretch>
                  <a:fillRect/>
                </a:stretch>
              </a:blipFill>
            </p:spPr>
            <p:txBody>
              <a:bodyPr wrap="square" lIns="0" tIns="0" rIns="0" bIns="0" rtlCol="0"/>
              <a:lstStyle/>
              <a:p>
                <a:endParaRPr dirty="0"/>
              </a:p>
            </p:txBody>
          </p:sp>
          <p:sp>
            <p:nvSpPr>
              <p:cNvPr id="26" name="object 26"/>
              <p:cNvSpPr/>
              <p:nvPr/>
            </p:nvSpPr>
            <p:spPr>
              <a:xfrm>
                <a:off x="4770120" y="4319015"/>
                <a:ext cx="153924" cy="152400"/>
              </a:xfrm>
              <a:prstGeom prst="rect">
                <a:avLst/>
              </a:prstGeom>
              <a:blipFill>
                <a:blip r:embed="rId6" cstate="print"/>
                <a:stretch>
                  <a:fillRect/>
                </a:stretch>
              </a:blipFill>
            </p:spPr>
            <p:txBody>
              <a:bodyPr wrap="square" lIns="0" tIns="0" rIns="0" bIns="0" rtlCol="0"/>
              <a:lstStyle/>
              <a:p>
                <a:endParaRPr dirty="0"/>
              </a:p>
            </p:txBody>
          </p:sp>
          <p:sp>
            <p:nvSpPr>
              <p:cNvPr id="27" name="object 27"/>
              <p:cNvSpPr/>
              <p:nvPr/>
            </p:nvSpPr>
            <p:spPr>
              <a:xfrm>
                <a:off x="3617976" y="4319015"/>
                <a:ext cx="153924" cy="152400"/>
              </a:xfrm>
              <a:prstGeom prst="rect">
                <a:avLst/>
              </a:prstGeom>
              <a:blipFill>
                <a:blip r:embed="rId6" cstate="print"/>
                <a:stretch>
                  <a:fillRect/>
                </a:stretch>
              </a:blipFill>
            </p:spPr>
            <p:txBody>
              <a:bodyPr wrap="square" lIns="0" tIns="0" rIns="0" bIns="0" rtlCol="0"/>
              <a:lstStyle/>
              <a:p>
                <a:endParaRPr dirty="0"/>
              </a:p>
            </p:txBody>
          </p:sp>
          <p:sp>
            <p:nvSpPr>
              <p:cNvPr id="28" name="object 28"/>
              <p:cNvSpPr/>
              <p:nvPr/>
            </p:nvSpPr>
            <p:spPr>
              <a:xfrm>
                <a:off x="2327910" y="4257166"/>
                <a:ext cx="2880360" cy="134620"/>
              </a:xfrm>
              <a:custGeom>
                <a:avLst/>
                <a:gdLst/>
                <a:ahLst/>
                <a:cxnLst/>
                <a:rect l="l" t="t" r="r" b="b"/>
                <a:pathLst>
                  <a:path w="2880360" h="134620">
                    <a:moveTo>
                      <a:pt x="2823082" y="67182"/>
                    </a:moveTo>
                    <a:lnTo>
                      <a:pt x="2757551" y="105409"/>
                    </a:lnTo>
                    <a:lnTo>
                      <a:pt x="2750566" y="109346"/>
                    </a:lnTo>
                    <a:lnTo>
                      <a:pt x="2748279" y="118236"/>
                    </a:lnTo>
                    <a:lnTo>
                      <a:pt x="2752216" y="125094"/>
                    </a:lnTo>
                    <a:lnTo>
                      <a:pt x="2756280" y="132079"/>
                    </a:lnTo>
                    <a:lnTo>
                      <a:pt x="2765170" y="134365"/>
                    </a:lnTo>
                    <a:lnTo>
                      <a:pt x="2855511" y="81660"/>
                    </a:lnTo>
                    <a:lnTo>
                      <a:pt x="2851657" y="81660"/>
                    </a:lnTo>
                    <a:lnTo>
                      <a:pt x="2851657" y="79628"/>
                    </a:lnTo>
                    <a:lnTo>
                      <a:pt x="2844418" y="79628"/>
                    </a:lnTo>
                    <a:lnTo>
                      <a:pt x="2823082" y="67182"/>
                    </a:lnTo>
                    <a:close/>
                  </a:path>
                  <a:path w="2880360" h="134620">
                    <a:moveTo>
                      <a:pt x="2798263" y="52704"/>
                    </a:moveTo>
                    <a:lnTo>
                      <a:pt x="0" y="52704"/>
                    </a:lnTo>
                    <a:lnTo>
                      <a:pt x="0" y="81660"/>
                    </a:lnTo>
                    <a:lnTo>
                      <a:pt x="2798263" y="81660"/>
                    </a:lnTo>
                    <a:lnTo>
                      <a:pt x="2823082" y="67182"/>
                    </a:lnTo>
                    <a:lnTo>
                      <a:pt x="2798263" y="52704"/>
                    </a:lnTo>
                    <a:close/>
                  </a:path>
                  <a:path w="2880360" h="134620">
                    <a:moveTo>
                      <a:pt x="2855511" y="52704"/>
                    </a:moveTo>
                    <a:lnTo>
                      <a:pt x="2851657" y="52704"/>
                    </a:lnTo>
                    <a:lnTo>
                      <a:pt x="2851657" y="81660"/>
                    </a:lnTo>
                    <a:lnTo>
                      <a:pt x="2855511" y="81660"/>
                    </a:lnTo>
                    <a:lnTo>
                      <a:pt x="2880360" y="67182"/>
                    </a:lnTo>
                    <a:lnTo>
                      <a:pt x="2855511" y="52704"/>
                    </a:lnTo>
                    <a:close/>
                  </a:path>
                  <a:path w="2880360" h="134620">
                    <a:moveTo>
                      <a:pt x="2844418" y="54736"/>
                    </a:moveTo>
                    <a:lnTo>
                      <a:pt x="2823082" y="67182"/>
                    </a:lnTo>
                    <a:lnTo>
                      <a:pt x="2844418" y="79628"/>
                    </a:lnTo>
                    <a:lnTo>
                      <a:pt x="2844418" y="54736"/>
                    </a:lnTo>
                    <a:close/>
                  </a:path>
                  <a:path w="2880360" h="134620">
                    <a:moveTo>
                      <a:pt x="2851657" y="54736"/>
                    </a:moveTo>
                    <a:lnTo>
                      <a:pt x="2844418" y="54736"/>
                    </a:lnTo>
                    <a:lnTo>
                      <a:pt x="2844418" y="79628"/>
                    </a:lnTo>
                    <a:lnTo>
                      <a:pt x="2851657" y="79628"/>
                    </a:lnTo>
                    <a:lnTo>
                      <a:pt x="2851657" y="54736"/>
                    </a:lnTo>
                    <a:close/>
                  </a:path>
                  <a:path w="2880360" h="134620">
                    <a:moveTo>
                      <a:pt x="2765170" y="0"/>
                    </a:moveTo>
                    <a:lnTo>
                      <a:pt x="2756280" y="2285"/>
                    </a:lnTo>
                    <a:lnTo>
                      <a:pt x="2752216" y="9270"/>
                    </a:lnTo>
                    <a:lnTo>
                      <a:pt x="2748279" y="16128"/>
                    </a:lnTo>
                    <a:lnTo>
                      <a:pt x="2750566" y="25018"/>
                    </a:lnTo>
                    <a:lnTo>
                      <a:pt x="2757551" y="28955"/>
                    </a:lnTo>
                    <a:lnTo>
                      <a:pt x="2823082" y="67182"/>
                    </a:lnTo>
                    <a:lnTo>
                      <a:pt x="2844418" y="54736"/>
                    </a:lnTo>
                    <a:lnTo>
                      <a:pt x="2851657" y="54736"/>
                    </a:lnTo>
                    <a:lnTo>
                      <a:pt x="2851657" y="52704"/>
                    </a:lnTo>
                    <a:lnTo>
                      <a:pt x="2855511" y="52704"/>
                    </a:lnTo>
                    <a:lnTo>
                      <a:pt x="2765170" y="0"/>
                    </a:lnTo>
                    <a:close/>
                  </a:path>
                </a:pathLst>
              </a:custGeom>
              <a:solidFill>
                <a:srgbClr val="000000"/>
              </a:solidFill>
            </p:spPr>
            <p:txBody>
              <a:bodyPr wrap="square" lIns="0" tIns="0" rIns="0" bIns="0" rtlCol="0"/>
              <a:lstStyle/>
              <a:p>
                <a:endParaRPr dirty="0"/>
              </a:p>
            </p:txBody>
          </p:sp>
          <p:sp>
            <p:nvSpPr>
              <p:cNvPr id="29" name="object 29"/>
              <p:cNvSpPr/>
              <p:nvPr/>
            </p:nvSpPr>
            <p:spPr>
              <a:xfrm>
                <a:off x="2250948" y="4319015"/>
                <a:ext cx="152400" cy="152400"/>
              </a:xfrm>
              <a:prstGeom prst="rect">
                <a:avLst/>
              </a:prstGeom>
              <a:blipFill>
                <a:blip r:embed="rId5" cstate="print"/>
                <a:stretch>
                  <a:fillRect/>
                </a:stretch>
              </a:blipFill>
            </p:spPr>
            <p:txBody>
              <a:bodyPr wrap="square" lIns="0" tIns="0" rIns="0" bIns="0" rtlCol="0"/>
              <a:lstStyle/>
              <a:p>
                <a:endParaRPr dirty="0"/>
              </a:p>
            </p:txBody>
          </p:sp>
          <p:sp>
            <p:nvSpPr>
              <p:cNvPr id="36" name="object 36"/>
              <p:cNvSpPr txBox="1"/>
              <p:nvPr/>
            </p:nvSpPr>
            <p:spPr>
              <a:xfrm>
                <a:off x="3627501" y="2418969"/>
                <a:ext cx="2235200" cy="299720"/>
              </a:xfrm>
              <a:prstGeom prst="rect">
                <a:avLst/>
              </a:prstGeom>
            </p:spPr>
            <p:txBody>
              <a:bodyPr vert="horz" wrap="square" lIns="0" tIns="12700" rIns="0" bIns="0" rtlCol="0">
                <a:spAutoFit/>
              </a:bodyPr>
              <a:lstStyle/>
              <a:p>
                <a:pPr marL="12700">
                  <a:lnSpc>
                    <a:spcPct val="100000"/>
                  </a:lnSpc>
                  <a:spcBef>
                    <a:spcPts val="100"/>
                  </a:spcBef>
                </a:pPr>
                <a:r>
                  <a:rPr sz="1800" spc="-95" dirty="0">
                    <a:latin typeface="Calibri"/>
                    <a:cs typeface="Calibri"/>
                  </a:rPr>
                  <a:t>Fases, </a:t>
                </a:r>
                <a:r>
                  <a:rPr sz="1800" spc="-85" dirty="0">
                    <a:latin typeface="Calibri"/>
                    <a:cs typeface="Calibri"/>
                  </a:rPr>
                  <a:t>Actividades </a:t>
                </a:r>
                <a:r>
                  <a:rPr sz="1800" spc="-114" dirty="0">
                    <a:latin typeface="Calibri"/>
                    <a:cs typeface="Calibri"/>
                  </a:rPr>
                  <a:t>o</a:t>
                </a:r>
                <a:r>
                  <a:rPr sz="1800" spc="-95" dirty="0">
                    <a:latin typeface="Calibri"/>
                    <a:cs typeface="Calibri"/>
                  </a:rPr>
                  <a:t> </a:t>
                </a:r>
                <a:r>
                  <a:rPr sz="1800" spc="-114" dirty="0">
                    <a:latin typeface="Calibri"/>
                    <a:cs typeface="Calibri"/>
                  </a:rPr>
                  <a:t>Tareas</a:t>
                </a:r>
                <a:endParaRPr sz="1800" dirty="0">
                  <a:latin typeface="Calibri"/>
                  <a:cs typeface="Calibri"/>
                </a:endParaRPr>
              </a:p>
            </p:txBody>
          </p:sp>
          <p:sp>
            <p:nvSpPr>
              <p:cNvPr id="37" name="object 37"/>
              <p:cNvSpPr/>
              <p:nvPr/>
            </p:nvSpPr>
            <p:spPr>
              <a:xfrm>
                <a:off x="3168395" y="2712847"/>
                <a:ext cx="381635" cy="160655"/>
              </a:xfrm>
              <a:custGeom>
                <a:avLst/>
                <a:gdLst/>
                <a:ahLst/>
                <a:cxnLst/>
                <a:rect l="l" t="t" r="r" b="b"/>
                <a:pathLst>
                  <a:path w="381635" h="160655">
                    <a:moveTo>
                      <a:pt x="69977" y="62737"/>
                    </a:moveTo>
                    <a:lnTo>
                      <a:pt x="66040" y="63118"/>
                    </a:lnTo>
                    <a:lnTo>
                      <a:pt x="63754" y="65786"/>
                    </a:lnTo>
                    <a:lnTo>
                      <a:pt x="0" y="141604"/>
                    </a:lnTo>
                    <a:lnTo>
                      <a:pt x="100838" y="160400"/>
                    </a:lnTo>
                    <a:lnTo>
                      <a:pt x="104140" y="158114"/>
                    </a:lnTo>
                    <a:lnTo>
                      <a:pt x="105409" y="151256"/>
                    </a:lnTo>
                    <a:lnTo>
                      <a:pt x="103124" y="147954"/>
                    </a:lnTo>
                    <a:lnTo>
                      <a:pt x="78717" y="143382"/>
                    </a:lnTo>
                    <a:lnTo>
                      <a:pt x="13970" y="143382"/>
                    </a:lnTo>
                    <a:lnTo>
                      <a:pt x="9652" y="131317"/>
                    </a:lnTo>
                    <a:lnTo>
                      <a:pt x="31884" y="123371"/>
                    </a:lnTo>
                    <a:lnTo>
                      <a:pt x="73533" y="73913"/>
                    </a:lnTo>
                    <a:lnTo>
                      <a:pt x="75692" y="71247"/>
                    </a:lnTo>
                    <a:lnTo>
                      <a:pt x="75437" y="67182"/>
                    </a:lnTo>
                    <a:lnTo>
                      <a:pt x="69977" y="62737"/>
                    </a:lnTo>
                    <a:close/>
                  </a:path>
                  <a:path w="381635" h="160655">
                    <a:moveTo>
                      <a:pt x="31884" y="123371"/>
                    </a:moveTo>
                    <a:lnTo>
                      <a:pt x="9652" y="131317"/>
                    </a:lnTo>
                    <a:lnTo>
                      <a:pt x="13970" y="143382"/>
                    </a:lnTo>
                    <a:lnTo>
                      <a:pt x="19294" y="141477"/>
                    </a:lnTo>
                    <a:lnTo>
                      <a:pt x="16637" y="141477"/>
                    </a:lnTo>
                    <a:lnTo>
                      <a:pt x="12954" y="131063"/>
                    </a:lnTo>
                    <a:lnTo>
                      <a:pt x="25406" y="131063"/>
                    </a:lnTo>
                    <a:lnTo>
                      <a:pt x="31884" y="123371"/>
                    </a:lnTo>
                    <a:close/>
                  </a:path>
                  <a:path w="381635" h="160655">
                    <a:moveTo>
                      <a:pt x="36221" y="135422"/>
                    </a:moveTo>
                    <a:lnTo>
                      <a:pt x="13970" y="143382"/>
                    </a:lnTo>
                    <a:lnTo>
                      <a:pt x="78717" y="143382"/>
                    </a:lnTo>
                    <a:lnTo>
                      <a:pt x="36221" y="135422"/>
                    </a:lnTo>
                    <a:close/>
                  </a:path>
                  <a:path w="381635" h="160655">
                    <a:moveTo>
                      <a:pt x="12954" y="131063"/>
                    </a:moveTo>
                    <a:lnTo>
                      <a:pt x="16637" y="141477"/>
                    </a:lnTo>
                    <a:lnTo>
                      <a:pt x="23709" y="133078"/>
                    </a:lnTo>
                    <a:lnTo>
                      <a:pt x="12954" y="131063"/>
                    </a:lnTo>
                    <a:close/>
                  </a:path>
                  <a:path w="381635" h="160655">
                    <a:moveTo>
                      <a:pt x="23709" y="133078"/>
                    </a:moveTo>
                    <a:lnTo>
                      <a:pt x="16637" y="141477"/>
                    </a:lnTo>
                    <a:lnTo>
                      <a:pt x="19294" y="141477"/>
                    </a:lnTo>
                    <a:lnTo>
                      <a:pt x="36221" y="135422"/>
                    </a:lnTo>
                    <a:lnTo>
                      <a:pt x="23709" y="133078"/>
                    </a:lnTo>
                    <a:close/>
                  </a:path>
                  <a:path w="381635" h="160655">
                    <a:moveTo>
                      <a:pt x="377063" y="0"/>
                    </a:moveTo>
                    <a:lnTo>
                      <a:pt x="31884" y="123371"/>
                    </a:lnTo>
                    <a:lnTo>
                      <a:pt x="23709" y="133078"/>
                    </a:lnTo>
                    <a:lnTo>
                      <a:pt x="36221" y="135422"/>
                    </a:lnTo>
                    <a:lnTo>
                      <a:pt x="381381" y="11937"/>
                    </a:lnTo>
                    <a:lnTo>
                      <a:pt x="377063" y="0"/>
                    </a:lnTo>
                    <a:close/>
                  </a:path>
                  <a:path w="381635" h="160655">
                    <a:moveTo>
                      <a:pt x="25406" y="131063"/>
                    </a:moveTo>
                    <a:lnTo>
                      <a:pt x="12954" y="131063"/>
                    </a:lnTo>
                    <a:lnTo>
                      <a:pt x="23709" y="133078"/>
                    </a:lnTo>
                    <a:lnTo>
                      <a:pt x="25406" y="131063"/>
                    </a:lnTo>
                    <a:close/>
                  </a:path>
                </a:pathLst>
              </a:custGeom>
              <a:solidFill>
                <a:srgbClr val="000000"/>
              </a:solidFill>
            </p:spPr>
            <p:txBody>
              <a:bodyPr wrap="square" lIns="0" tIns="0" rIns="0" bIns="0" rtlCol="0"/>
              <a:lstStyle/>
              <a:p>
                <a:endParaRPr dirty="0"/>
              </a:p>
            </p:txBody>
          </p:sp>
          <p:sp>
            <p:nvSpPr>
              <p:cNvPr id="38" name="object 38"/>
              <p:cNvSpPr/>
              <p:nvPr/>
            </p:nvSpPr>
            <p:spPr>
              <a:xfrm>
                <a:off x="3649979" y="2765425"/>
                <a:ext cx="320675" cy="455295"/>
              </a:xfrm>
              <a:custGeom>
                <a:avLst/>
                <a:gdLst/>
                <a:ahLst/>
                <a:cxnLst/>
                <a:rect l="l" t="t" r="r" b="b"/>
                <a:pathLst>
                  <a:path w="320675" h="455294">
                    <a:moveTo>
                      <a:pt x="11430" y="350012"/>
                    </a:moveTo>
                    <a:lnTo>
                      <a:pt x="8382" y="352678"/>
                    </a:lnTo>
                    <a:lnTo>
                      <a:pt x="8000" y="356108"/>
                    </a:lnTo>
                    <a:lnTo>
                      <a:pt x="0" y="454913"/>
                    </a:lnTo>
                    <a:lnTo>
                      <a:pt x="14573" y="448183"/>
                    </a:lnTo>
                    <a:lnTo>
                      <a:pt x="12446" y="448183"/>
                    </a:lnTo>
                    <a:lnTo>
                      <a:pt x="2032" y="440944"/>
                    </a:lnTo>
                    <a:lnTo>
                      <a:pt x="15487" y="421670"/>
                    </a:lnTo>
                    <a:lnTo>
                      <a:pt x="20782" y="356108"/>
                    </a:lnTo>
                    <a:lnTo>
                      <a:pt x="20955" y="353695"/>
                    </a:lnTo>
                    <a:lnTo>
                      <a:pt x="18415" y="350647"/>
                    </a:lnTo>
                    <a:lnTo>
                      <a:pt x="14859" y="350392"/>
                    </a:lnTo>
                    <a:lnTo>
                      <a:pt x="11430" y="350012"/>
                    </a:lnTo>
                    <a:close/>
                  </a:path>
                  <a:path w="320675" h="455294">
                    <a:moveTo>
                      <a:pt x="15487" y="421670"/>
                    </a:moveTo>
                    <a:lnTo>
                      <a:pt x="2032" y="440944"/>
                    </a:lnTo>
                    <a:lnTo>
                      <a:pt x="12446" y="448183"/>
                    </a:lnTo>
                    <a:lnTo>
                      <a:pt x="14574" y="445135"/>
                    </a:lnTo>
                    <a:lnTo>
                      <a:pt x="13589" y="445135"/>
                    </a:lnTo>
                    <a:lnTo>
                      <a:pt x="4572" y="438785"/>
                    </a:lnTo>
                    <a:lnTo>
                      <a:pt x="14472" y="434211"/>
                    </a:lnTo>
                    <a:lnTo>
                      <a:pt x="15487" y="421670"/>
                    </a:lnTo>
                    <a:close/>
                  </a:path>
                  <a:path w="320675" h="455294">
                    <a:moveTo>
                      <a:pt x="87757" y="400303"/>
                    </a:moveTo>
                    <a:lnTo>
                      <a:pt x="84582" y="401827"/>
                    </a:lnTo>
                    <a:lnTo>
                      <a:pt x="25883" y="428940"/>
                    </a:lnTo>
                    <a:lnTo>
                      <a:pt x="12446" y="448183"/>
                    </a:lnTo>
                    <a:lnTo>
                      <a:pt x="14573" y="448183"/>
                    </a:lnTo>
                    <a:lnTo>
                      <a:pt x="89916" y="413385"/>
                    </a:lnTo>
                    <a:lnTo>
                      <a:pt x="93091" y="411861"/>
                    </a:lnTo>
                    <a:lnTo>
                      <a:pt x="94487" y="408050"/>
                    </a:lnTo>
                    <a:lnTo>
                      <a:pt x="93091" y="404875"/>
                    </a:lnTo>
                    <a:lnTo>
                      <a:pt x="91567" y="401700"/>
                    </a:lnTo>
                    <a:lnTo>
                      <a:pt x="87757" y="400303"/>
                    </a:lnTo>
                    <a:close/>
                  </a:path>
                  <a:path w="320675" h="455294">
                    <a:moveTo>
                      <a:pt x="14472" y="434211"/>
                    </a:moveTo>
                    <a:lnTo>
                      <a:pt x="4572" y="438785"/>
                    </a:lnTo>
                    <a:lnTo>
                      <a:pt x="13589" y="445135"/>
                    </a:lnTo>
                    <a:lnTo>
                      <a:pt x="14472" y="434211"/>
                    </a:lnTo>
                    <a:close/>
                  </a:path>
                  <a:path w="320675" h="455294">
                    <a:moveTo>
                      <a:pt x="25883" y="428940"/>
                    </a:moveTo>
                    <a:lnTo>
                      <a:pt x="14472" y="434211"/>
                    </a:lnTo>
                    <a:lnTo>
                      <a:pt x="13589" y="445135"/>
                    </a:lnTo>
                    <a:lnTo>
                      <a:pt x="14574" y="445135"/>
                    </a:lnTo>
                    <a:lnTo>
                      <a:pt x="25883" y="428940"/>
                    </a:lnTo>
                    <a:close/>
                  </a:path>
                  <a:path w="320675" h="455294">
                    <a:moveTo>
                      <a:pt x="309880" y="0"/>
                    </a:moveTo>
                    <a:lnTo>
                      <a:pt x="15487" y="421670"/>
                    </a:lnTo>
                    <a:lnTo>
                      <a:pt x="14472" y="434211"/>
                    </a:lnTo>
                    <a:lnTo>
                      <a:pt x="25883" y="428940"/>
                    </a:lnTo>
                    <a:lnTo>
                      <a:pt x="320294" y="7365"/>
                    </a:lnTo>
                    <a:lnTo>
                      <a:pt x="309880" y="0"/>
                    </a:lnTo>
                    <a:close/>
                  </a:path>
                </a:pathLst>
              </a:custGeom>
              <a:solidFill>
                <a:srgbClr val="000000"/>
              </a:solidFill>
            </p:spPr>
            <p:txBody>
              <a:bodyPr wrap="square" lIns="0" tIns="0" rIns="0" bIns="0" rtlCol="0"/>
              <a:lstStyle/>
              <a:p>
                <a:endParaRPr dirty="0"/>
              </a:p>
            </p:txBody>
          </p:sp>
          <p:sp>
            <p:nvSpPr>
              <p:cNvPr id="39" name="object 39"/>
              <p:cNvSpPr/>
              <p:nvPr/>
            </p:nvSpPr>
            <p:spPr>
              <a:xfrm>
                <a:off x="4233671" y="2764917"/>
                <a:ext cx="526415" cy="586105"/>
              </a:xfrm>
              <a:custGeom>
                <a:avLst/>
                <a:gdLst/>
                <a:ahLst/>
                <a:cxnLst/>
                <a:rect l="l" t="t" r="r" b="b"/>
                <a:pathLst>
                  <a:path w="526414" h="586104">
                    <a:moveTo>
                      <a:pt x="24002" y="483362"/>
                    </a:moveTo>
                    <a:lnTo>
                      <a:pt x="20574" y="485648"/>
                    </a:lnTo>
                    <a:lnTo>
                      <a:pt x="19938" y="489077"/>
                    </a:lnTo>
                    <a:lnTo>
                      <a:pt x="0" y="586105"/>
                    </a:lnTo>
                    <a:lnTo>
                      <a:pt x="15771" y="581025"/>
                    </a:lnTo>
                    <a:lnTo>
                      <a:pt x="13080" y="581025"/>
                    </a:lnTo>
                    <a:lnTo>
                      <a:pt x="3682" y="572516"/>
                    </a:lnTo>
                    <a:lnTo>
                      <a:pt x="19323" y="555059"/>
                    </a:lnTo>
                    <a:lnTo>
                      <a:pt x="32385" y="491617"/>
                    </a:lnTo>
                    <a:lnTo>
                      <a:pt x="33019" y="488188"/>
                    </a:lnTo>
                    <a:lnTo>
                      <a:pt x="30861" y="484759"/>
                    </a:lnTo>
                    <a:lnTo>
                      <a:pt x="27431" y="484124"/>
                    </a:lnTo>
                    <a:lnTo>
                      <a:pt x="24002" y="483362"/>
                    </a:lnTo>
                    <a:close/>
                  </a:path>
                  <a:path w="526414" h="586104">
                    <a:moveTo>
                      <a:pt x="19323" y="555059"/>
                    </a:moveTo>
                    <a:lnTo>
                      <a:pt x="3682" y="572516"/>
                    </a:lnTo>
                    <a:lnTo>
                      <a:pt x="13080" y="581025"/>
                    </a:lnTo>
                    <a:lnTo>
                      <a:pt x="15811" y="577977"/>
                    </a:lnTo>
                    <a:lnTo>
                      <a:pt x="14604" y="577977"/>
                    </a:lnTo>
                    <a:lnTo>
                      <a:pt x="6476" y="570738"/>
                    </a:lnTo>
                    <a:lnTo>
                      <a:pt x="16782" y="567401"/>
                    </a:lnTo>
                    <a:lnTo>
                      <a:pt x="19323" y="555059"/>
                    </a:lnTo>
                    <a:close/>
                  </a:path>
                  <a:path w="526414" h="586104">
                    <a:moveTo>
                      <a:pt x="93725" y="542544"/>
                    </a:moveTo>
                    <a:lnTo>
                      <a:pt x="90424" y="543560"/>
                    </a:lnTo>
                    <a:lnTo>
                      <a:pt x="28757" y="563524"/>
                    </a:lnTo>
                    <a:lnTo>
                      <a:pt x="13080" y="581025"/>
                    </a:lnTo>
                    <a:lnTo>
                      <a:pt x="15771" y="581025"/>
                    </a:lnTo>
                    <a:lnTo>
                      <a:pt x="94233" y="555752"/>
                    </a:lnTo>
                    <a:lnTo>
                      <a:pt x="97662" y="554609"/>
                    </a:lnTo>
                    <a:lnTo>
                      <a:pt x="99440" y="551053"/>
                    </a:lnTo>
                    <a:lnTo>
                      <a:pt x="98425" y="547751"/>
                    </a:lnTo>
                    <a:lnTo>
                      <a:pt x="97281" y="544322"/>
                    </a:lnTo>
                    <a:lnTo>
                      <a:pt x="93725" y="542544"/>
                    </a:lnTo>
                    <a:close/>
                  </a:path>
                  <a:path w="526414" h="586104">
                    <a:moveTo>
                      <a:pt x="16782" y="567401"/>
                    </a:moveTo>
                    <a:lnTo>
                      <a:pt x="6476" y="570738"/>
                    </a:lnTo>
                    <a:lnTo>
                      <a:pt x="14604" y="577977"/>
                    </a:lnTo>
                    <a:lnTo>
                      <a:pt x="16782" y="567401"/>
                    </a:lnTo>
                    <a:close/>
                  </a:path>
                  <a:path w="526414" h="586104">
                    <a:moveTo>
                      <a:pt x="28757" y="563524"/>
                    </a:moveTo>
                    <a:lnTo>
                      <a:pt x="16782" y="567401"/>
                    </a:lnTo>
                    <a:lnTo>
                      <a:pt x="14604" y="577977"/>
                    </a:lnTo>
                    <a:lnTo>
                      <a:pt x="15811" y="577977"/>
                    </a:lnTo>
                    <a:lnTo>
                      <a:pt x="28757" y="563524"/>
                    </a:lnTo>
                    <a:close/>
                  </a:path>
                  <a:path w="526414" h="586104">
                    <a:moveTo>
                      <a:pt x="516636" y="0"/>
                    </a:moveTo>
                    <a:lnTo>
                      <a:pt x="19323" y="555059"/>
                    </a:lnTo>
                    <a:lnTo>
                      <a:pt x="16782" y="567401"/>
                    </a:lnTo>
                    <a:lnTo>
                      <a:pt x="28757" y="563524"/>
                    </a:lnTo>
                    <a:lnTo>
                      <a:pt x="526033" y="8382"/>
                    </a:lnTo>
                    <a:lnTo>
                      <a:pt x="516636" y="0"/>
                    </a:lnTo>
                    <a:close/>
                  </a:path>
                </a:pathLst>
              </a:custGeom>
              <a:solidFill>
                <a:srgbClr val="000000"/>
              </a:solidFill>
            </p:spPr>
            <p:txBody>
              <a:bodyPr wrap="square" lIns="0" tIns="0" rIns="0" bIns="0" rtlCol="0"/>
              <a:lstStyle/>
              <a:p>
                <a:endParaRPr dirty="0"/>
              </a:p>
            </p:txBody>
          </p:sp>
          <p:sp>
            <p:nvSpPr>
              <p:cNvPr id="58" name="object 58"/>
              <p:cNvSpPr txBox="1"/>
              <p:nvPr/>
            </p:nvSpPr>
            <p:spPr>
              <a:xfrm>
                <a:off x="2595117" y="1569847"/>
                <a:ext cx="2036445" cy="452120"/>
              </a:xfrm>
              <a:prstGeom prst="rect">
                <a:avLst/>
              </a:prstGeom>
            </p:spPr>
            <p:txBody>
              <a:bodyPr vert="horz" wrap="square" lIns="0" tIns="12065" rIns="0" bIns="0" rtlCol="0">
                <a:spAutoFit/>
              </a:bodyPr>
              <a:lstStyle/>
              <a:p>
                <a:pPr marL="12700">
                  <a:lnSpc>
                    <a:spcPct val="100000"/>
                  </a:lnSpc>
                  <a:spcBef>
                    <a:spcPts val="95"/>
                  </a:spcBef>
                </a:pPr>
                <a:r>
                  <a:rPr sz="2800" spc="-125" dirty="0">
                    <a:latin typeface="Calibri"/>
                    <a:cs typeface="Calibri"/>
                  </a:rPr>
                  <a:t>Plan</a:t>
                </a:r>
                <a:r>
                  <a:rPr sz="2800" spc="-165" dirty="0">
                    <a:latin typeface="Calibri"/>
                    <a:cs typeface="Calibri"/>
                  </a:rPr>
                  <a:t> </a:t>
                </a:r>
                <a:r>
                  <a:rPr sz="2800" spc="-155" dirty="0">
                    <a:latin typeface="Calibri"/>
                    <a:cs typeface="Calibri"/>
                  </a:rPr>
                  <a:t>Tradicional</a:t>
                </a:r>
                <a:endParaRPr sz="2800" dirty="0">
                  <a:latin typeface="Calibri"/>
                  <a:cs typeface="Calibri"/>
                </a:endParaRPr>
              </a:p>
            </p:txBody>
          </p:sp>
          <p:sp>
            <p:nvSpPr>
              <p:cNvPr id="78" name="object 78"/>
              <p:cNvSpPr/>
              <p:nvPr/>
            </p:nvSpPr>
            <p:spPr>
              <a:xfrm>
                <a:off x="4543044" y="4752213"/>
                <a:ext cx="496570" cy="445134"/>
              </a:xfrm>
              <a:custGeom>
                <a:avLst/>
                <a:gdLst/>
                <a:ahLst/>
                <a:cxnLst/>
                <a:rect l="l" t="t" r="r" b="b"/>
                <a:pathLst>
                  <a:path w="496570" h="445135">
                    <a:moveTo>
                      <a:pt x="0" y="444626"/>
                    </a:moveTo>
                    <a:lnTo>
                      <a:pt x="496443" y="444626"/>
                    </a:lnTo>
                    <a:lnTo>
                      <a:pt x="496443" y="0"/>
                    </a:lnTo>
                    <a:lnTo>
                      <a:pt x="0" y="0"/>
                    </a:lnTo>
                    <a:lnTo>
                      <a:pt x="0" y="444626"/>
                    </a:lnTo>
                    <a:close/>
                  </a:path>
                </a:pathLst>
              </a:custGeom>
              <a:solidFill>
                <a:srgbClr val="F4B083"/>
              </a:solidFill>
            </p:spPr>
            <p:txBody>
              <a:bodyPr wrap="square" lIns="0" tIns="0" rIns="0" bIns="0" rtlCol="0"/>
              <a:lstStyle/>
              <a:p>
                <a:endParaRPr dirty="0"/>
              </a:p>
            </p:txBody>
          </p:sp>
          <p:sp>
            <p:nvSpPr>
              <p:cNvPr id="79" name="object 79"/>
              <p:cNvSpPr/>
              <p:nvPr/>
            </p:nvSpPr>
            <p:spPr>
              <a:xfrm>
                <a:off x="5039486" y="4604003"/>
                <a:ext cx="148590" cy="593090"/>
              </a:xfrm>
              <a:custGeom>
                <a:avLst/>
                <a:gdLst/>
                <a:ahLst/>
                <a:cxnLst/>
                <a:rect l="l" t="t" r="r" b="b"/>
                <a:pathLst>
                  <a:path w="148589" h="593089">
                    <a:moveTo>
                      <a:pt x="148209" y="0"/>
                    </a:moveTo>
                    <a:lnTo>
                      <a:pt x="0" y="148209"/>
                    </a:lnTo>
                    <a:lnTo>
                      <a:pt x="0" y="592836"/>
                    </a:lnTo>
                    <a:lnTo>
                      <a:pt x="148209" y="444627"/>
                    </a:lnTo>
                    <a:lnTo>
                      <a:pt x="148209" y="0"/>
                    </a:lnTo>
                    <a:close/>
                  </a:path>
                </a:pathLst>
              </a:custGeom>
              <a:solidFill>
                <a:srgbClr val="C48E69"/>
              </a:solidFill>
            </p:spPr>
            <p:txBody>
              <a:bodyPr wrap="square" lIns="0" tIns="0" rIns="0" bIns="0" rtlCol="0"/>
              <a:lstStyle/>
              <a:p>
                <a:endParaRPr dirty="0"/>
              </a:p>
            </p:txBody>
          </p:sp>
          <p:sp>
            <p:nvSpPr>
              <p:cNvPr id="80" name="object 80"/>
              <p:cNvSpPr/>
              <p:nvPr/>
            </p:nvSpPr>
            <p:spPr>
              <a:xfrm>
                <a:off x="4543044" y="4604003"/>
                <a:ext cx="645160" cy="148590"/>
              </a:xfrm>
              <a:custGeom>
                <a:avLst/>
                <a:gdLst/>
                <a:ahLst/>
                <a:cxnLst/>
                <a:rect l="l" t="t" r="r" b="b"/>
                <a:pathLst>
                  <a:path w="645160" h="148589">
                    <a:moveTo>
                      <a:pt x="644651" y="0"/>
                    </a:moveTo>
                    <a:lnTo>
                      <a:pt x="148208" y="0"/>
                    </a:lnTo>
                    <a:lnTo>
                      <a:pt x="0" y="148209"/>
                    </a:lnTo>
                    <a:lnTo>
                      <a:pt x="496442" y="148209"/>
                    </a:lnTo>
                    <a:lnTo>
                      <a:pt x="644651" y="0"/>
                    </a:lnTo>
                    <a:close/>
                  </a:path>
                </a:pathLst>
              </a:custGeom>
              <a:solidFill>
                <a:srgbClr val="F6C09B"/>
              </a:solidFill>
            </p:spPr>
            <p:txBody>
              <a:bodyPr wrap="square" lIns="0" tIns="0" rIns="0" bIns="0" rtlCol="0"/>
              <a:lstStyle/>
              <a:p>
                <a:endParaRPr dirty="0"/>
              </a:p>
            </p:txBody>
          </p:sp>
          <p:sp>
            <p:nvSpPr>
              <p:cNvPr id="81" name="object 81"/>
              <p:cNvSpPr/>
              <p:nvPr/>
            </p:nvSpPr>
            <p:spPr>
              <a:xfrm>
                <a:off x="4543044" y="4604003"/>
                <a:ext cx="645160" cy="593090"/>
              </a:xfrm>
              <a:custGeom>
                <a:avLst/>
                <a:gdLst/>
                <a:ahLst/>
                <a:cxnLst/>
                <a:rect l="l" t="t" r="r" b="b"/>
                <a:pathLst>
                  <a:path w="645160" h="593089">
                    <a:moveTo>
                      <a:pt x="0" y="148209"/>
                    </a:moveTo>
                    <a:lnTo>
                      <a:pt x="148208" y="0"/>
                    </a:lnTo>
                    <a:lnTo>
                      <a:pt x="644651" y="0"/>
                    </a:lnTo>
                    <a:lnTo>
                      <a:pt x="644651" y="444627"/>
                    </a:lnTo>
                    <a:lnTo>
                      <a:pt x="496442" y="592836"/>
                    </a:lnTo>
                    <a:lnTo>
                      <a:pt x="0" y="592836"/>
                    </a:lnTo>
                    <a:lnTo>
                      <a:pt x="0" y="148209"/>
                    </a:lnTo>
                    <a:close/>
                  </a:path>
                </a:pathLst>
              </a:custGeom>
              <a:ln w="6096">
                <a:solidFill>
                  <a:srgbClr val="6FAC46"/>
                </a:solidFill>
              </a:ln>
            </p:spPr>
            <p:txBody>
              <a:bodyPr wrap="square" lIns="0" tIns="0" rIns="0" bIns="0" rtlCol="0"/>
              <a:lstStyle/>
              <a:p>
                <a:endParaRPr dirty="0"/>
              </a:p>
            </p:txBody>
          </p:sp>
          <p:sp>
            <p:nvSpPr>
              <p:cNvPr id="82" name="object 82"/>
              <p:cNvSpPr/>
              <p:nvPr/>
            </p:nvSpPr>
            <p:spPr>
              <a:xfrm>
                <a:off x="4543044" y="4604003"/>
                <a:ext cx="645160" cy="148590"/>
              </a:xfrm>
              <a:custGeom>
                <a:avLst/>
                <a:gdLst/>
                <a:ahLst/>
                <a:cxnLst/>
                <a:rect l="l" t="t" r="r" b="b"/>
                <a:pathLst>
                  <a:path w="645160" h="148589">
                    <a:moveTo>
                      <a:pt x="0" y="148209"/>
                    </a:moveTo>
                    <a:lnTo>
                      <a:pt x="496442" y="148209"/>
                    </a:lnTo>
                    <a:lnTo>
                      <a:pt x="644651" y="0"/>
                    </a:lnTo>
                  </a:path>
                </a:pathLst>
              </a:custGeom>
              <a:ln w="6096">
                <a:solidFill>
                  <a:srgbClr val="6FAC46"/>
                </a:solidFill>
              </a:ln>
            </p:spPr>
            <p:txBody>
              <a:bodyPr wrap="square" lIns="0" tIns="0" rIns="0" bIns="0" rtlCol="0"/>
              <a:lstStyle/>
              <a:p>
                <a:endParaRPr dirty="0"/>
              </a:p>
            </p:txBody>
          </p:sp>
          <p:sp>
            <p:nvSpPr>
              <p:cNvPr id="83" name="object 83"/>
              <p:cNvSpPr/>
              <p:nvPr/>
            </p:nvSpPr>
            <p:spPr>
              <a:xfrm>
                <a:off x="5039486" y="4752213"/>
                <a:ext cx="0" cy="445134"/>
              </a:xfrm>
              <a:custGeom>
                <a:avLst/>
                <a:gdLst/>
                <a:ahLst/>
                <a:cxnLst/>
                <a:rect l="l" t="t" r="r" b="b"/>
                <a:pathLst>
                  <a:path h="445135">
                    <a:moveTo>
                      <a:pt x="0" y="0"/>
                    </a:moveTo>
                    <a:lnTo>
                      <a:pt x="0" y="444626"/>
                    </a:lnTo>
                  </a:path>
                </a:pathLst>
              </a:custGeom>
              <a:ln w="6096">
                <a:solidFill>
                  <a:srgbClr val="6FAC46"/>
                </a:solidFill>
              </a:ln>
            </p:spPr>
            <p:txBody>
              <a:bodyPr wrap="square" lIns="0" tIns="0" rIns="0" bIns="0" rtlCol="0"/>
              <a:lstStyle/>
              <a:p>
                <a:endParaRPr dirty="0"/>
              </a:p>
            </p:txBody>
          </p:sp>
          <p:sp>
            <p:nvSpPr>
              <p:cNvPr id="84" name="object 84"/>
              <p:cNvSpPr/>
              <p:nvPr/>
            </p:nvSpPr>
            <p:spPr>
              <a:xfrm>
                <a:off x="2802635" y="4658867"/>
                <a:ext cx="425450" cy="402590"/>
              </a:xfrm>
              <a:custGeom>
                <a:avLst/>
                <a:gdLst/>
                <a:ahLst/>
                <a:cxnLst/>
                <a:rect l="l" t="t" r="r" b="b"/>
                <a:pathLst>
                  <a:path w="425450" h="402589">
                    <a:moveTo>
                      <a:pt x="0" y="402335"/>
                    </a:moveTo>
                    <a:lnTo>
                      <a:pt x="425195" y="402335"/>
                    </a:lnTo>
                    <a:lnTo>
                      <a:pt x="425195" y="0"/>
                    </a:lnTo>
                    <a:lnTo>
                      <a:pt x="0" y="0"/>
                    </a:lnTo>
                    <a:lnTo>
                      <a:pt x="0" y="402335"/>
                    </a:lnTo>
                    <a:close/>
                  </a:path>
                </a:pathLst>
              </a:custGeom>
              <a:solidFill>
                <a:srgbClr val="FFFF00"/>
              </a:solidFill>
            </p:spPr>
            <p:txBody>
              <a:bodyPr wrap="square" lIns="0" tIns="0" rIns="0" bIns="0" rtlCol="0"/>
              <a:lstStyle/>
              <a:p>
                <a:endParaRPr dirty="0"/>
              </a:p>
            </p:txBody>
          </p:sp>
          <p:sp>
            <p:nvSpPr>
              <p:cNvPr id="85" name="object 85"/>
              <p:cNvSpPr/>
              <p:nvPr/>
            </p:nvSpPr>
            <p:spPr>
              <a:xfrm>
                <a:off x="2802635" y="4658867"/>
                <a:ext cx="425450" cy="402590"/>
              </a:xfrm>
              <a:custGeom>
                <a:avLst/>
                <a:gdLst/>
                <a:ahLst/>
                <a:cxnLst/>
                <a:rect l="l" t="t" r="r" b="b"/>
                <a:pathLst>
                  <a:path w="425450" h="402589">
                    <a:moveTo>
                      <a:pt x="0" y="402335"/>
                    </a:moveTo>
                    <a:lnTo>
                      <a:pt x="425195" y="402335"/>
                    </a:lnTo>
                    <a:lnTo>
                      <a:pt x="425195" y="0"/>
                    </a:lnTo>
                    <a:lnTo>
                      <a:pt x="0" y="0"/>
                    </a:lnTo>
                    <a:lnTo>
                      <a:pt x="0" y="402335"/>
                    </a:lnTo>
                    <a:close/>
                  </a:path>
                </a:pathLst>
              </a:custGeom>
              <a:ln w="6096">
                <a:solidFill>
                  <a:srgbClr val="A4A4A4"/>
                </a:solidFill>
              </a:ln>
            </p:spPr>
            <p:txBody>
              <a:bodyPr wrap="square" lIns="0" tIns="0" rIns="0" bIns="0" rtlCol="0"/>
              <a:lstStyle/>
              <a:p>
                <a:endParaRPr dirty="0"/>
              </a:p>
            </p:txBody>
          </p:sp>
          <p:sp>
            <p:nvSpPr>
              <p:cNvPr id="86" name="object 86"/>
              <p:cNvSpPr/>
              <p:nvPr/>
            </p:nvSpPr>
            <p:spPr>
              <a:xfrm>
                <a:off x="3520440" y="4658867"/>
                <a:ext cx="425450" cy="402590"/>
              </a:xfrm>
              <a:custGeom>
                <a:avLst/>
                <a:gdLst/>
                <a:ahLst/>
                <a:cxnLst/>
                <a:rect l="l" t="t" r="r" b="b"/>
                <a:pathLst>
                  <a:path w="425450" h="402589">
                    <a:moveTo>
                      <a:pt x="0" y="402335"/>
                    </a:moveTo>
                    <a:lnTo>
                      <a:pt x="425196" y="402335"/>
                    </a:lnTo>
                    <a:lnTo>
                      <a:pt x="425196" y="0"/>
                    </a:lnTo>
                    <a:lnTo>
                      <a:pt x="0" y="0"/>
                    </a:lnTo>
                    <a:lnTo>
                      <a:pt x="0" y="402335"/>
                    </a:lnTo>
                    <a:close/>
                  </a:path>
                </a:pathLst>
              </a:custGeom>
              <a:solidFill>
                <a:srgbClr val="00AFEF"/>
              </a:solidFill>
            </p:spPr>
            <p:txBody>
              <a:bodyPr wrap="square" lIns="0" tIns="0" rIns="0" bIns="0" rtlCol="0"/>
              <a:lstStyle/>
              <a:p>
                <a:endParaRPr dirty="0"/>
              </a:p>
            </p:txBody>
          </p:sp>
          <p:sp>
            <p:nvSpPr>
              <p:cNvPr id="87" name="object 87"/>
              <p:cNvSpPr/>
              <p:nvPr/>
            </p:nvSpPr>
            <p:spPr>
              <a:xfrm>
                <a:off x="3520440" y="4658867"/>
                <a:ext cx="425450" cy="402590"/>
              </a:xfrm>
              <a:custGeom>
                <a:avLst/>
                <a:gdLst/>
                <a:ahLst/>
                <a:cxnLst/>
                <a:rect l="l" t="t" r="r" b="b"/>
                <a:pathLst>
                  <a:path w="425450" h="402589">
                    <a:moveTo>
                      <a:pt x="0" y="402335"/>
                    </a:moveTo>
                    <a:lnTo>
                      <a:pt x="425196" y="402335"/>
                    </a:lnTo>
                    <a:lnTo>
                      <a:pt x="425196" y="0"/>
                    </a:lnTo>
                    <a:lnTo>
                      <a:pt x="0" y="0"/>
                    </a:lnTo>
                    <a:lnTo>
                      <a:pt x="0" y="402335"/>
                    </a:lnTo>
                    <a:close/>
                  </a:path>
                </a:pathLst>
              </a:custGeom>
              <a:ln w="6095">
                <a:solidFill>
                  <a:srgbClr val="4471C4"/>
                </a:solidFill>
              </a:ln>
            </p:spPr>
            <p:txBody>
              <a:bodyPr wrap="square" lIns="0" tIns="0" rIns="0" bIns="0" rtlCol="0"/>
              <a:lstStyle/>
              <a:p>
                <a:endParaRPr dirty="0"/>
              </a:p>
            </p:txBody>
          </p:sp>
        </p:grpSp>
      </p:grpSp>
      <p:sp>
        <p:nvSpPr>
          <p:cNvPr id="4" name="CuadroTexto 3">
            <a:extLst>
              <a:ext uri="{FF2B5EF4-FFF2-40B4-BE49-F238E27FC236}">
                <a16:creationId xmlns:a16="http://schemas.microsoft.com/office/drawing/2014/main" id="{B2327FC6-9985-4D3B-568E-AA84BD18E658}"/>
              </a:ext>
            </a:extLst>
          </p:cNvPr>
          <p:cNvSpPr txBox="1"/>
          <p:nvPr/>
        </p:nvSpPr>
        <p:spPr>
          <a:xfrm rot="5400000">
            <a:off x="9047352" y="3372665"/>
            <a:ext cx="4854621" cy="1015663"/>
          </a:xfrm>
          <a:prstGeom prst="rect">
            <a:avLst/>
          </a:prstGeom>
          <a:noFill/>
        </p:spPr>
        <p:txBody>
          <a:bodyPr wrap="square">
            <a:spAutoFit/>
          </a:bodyPr>
          <a:lstStyle/>
          <a:p>
            <a:r>
              <a:rPr lang="es-CL" sz="1200" dirty="0">
                <a:effectLst/>
              </a:rPr>
              <a:t>Letelier, P. (s/f). </a:t>
            </a:r>
            <a:r>
              <a:rPr lang="es-CL" sz="1200" i="1" dirty="0">
                <a:effectLst/>
              </a:rPr>
              <a:t>Agility at work</a:t>
            </a:r>
            <a:r>
              <a:rPr lang="es-CL" sz="1200" dirty="0">
                <a:effectLst/>
              </a:rPr>
              <a:t>. Blogspot.com. Recuperado el 1 de julio de 2024, de </a:t>
            </a:r>
            <a:r>
              <a:rPr lang="es-CL" sz="1200" dirty="0">
                <a:effectLst/>
                <a:hlinkClick r:id="rId7"/>
              </a:rPr>
              <a:t>http://agilismoatwork.blogspot.com/2014/03/7-diferencias-entre-una-planificacion.html</a:t>
            </a:r>
            <a:endParaRPr lang="es-CL" sz="1200" dirty="0">
              <a:effectLst/>
            </a:endParaRPr>
          </a:p>
          <a:p>
            <a:br>
              <a:rPr lang="es-CL" sz="1200" dirty="0"/>
            </a:br>
            <a:endParaRPr lang="es-CL" sz="1200" dirty="0"/>
          </a:p>
        </p:txBody>
      </p:sp>
    </p:spTree>
    <p:extLst>
      <p:ext uri="{BB962C8B-B14F-4D97-AF65-F5344CB8AC3E}">
        <p14:creationId xmlns:p14="http://schemas.microsoft.com/office/powerpoint/2010/main" val="23420370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30818E2-84F6-ED15-7E25-431FB2580F76}"/>
              </a:ext>
            </a:extLst>
          </p:cNvPr>
          <p:cNvSpPr>
            <a:spLocks noGrp="1"/>
          </p:cNvSpPr>
          <p:nvPr>
            <p:ph type="title" idx="4294967295"/>
          </p:nvPr>
        </p:nvSpPr>
        <p:spPr/>
        <p:txBody>
          <a:bodyPr/>
          <a:lstStyle/>
          <a:p>
            <a:r>
              <a:rPr lang="es-MX" dirty="0"/>
              <a:t>Prácticas, Roles y Artefactos de Scrum</a:t>
            </a:r>
            <a:endParaRPr lang="es-CL" dirty="0"/>
          </a:p>
        </p:txBody>
      </p:sp>
      <p:sp>
        <p:nvSpPr>
          <p:cNvPr id="19" name="object 19"/>
          <p:cNvSpPr txBox="1">
            <a:spLocks noGrp="1"/>
          </p:cNvSpPr>
          <p:nvPr>
            <p:ph sz="half" idx="4294967295"/>
          </p:nvPr>
        </p:nvSpPr>
        <p:spPr>
          <a:xfrm>
            <a:off x="5973659" y="1337500"/>
            <a:ext cx="5648069" cy="4498667"/>
          </a:xfrm>
          <a:prstGeom prst="rect">
            <a:avLst/>
          </a:prstGeom>
        </p:spPr>
        <p:txBody>
          <a:bodyPr vert="horz" wrap="square" lIns="0" tIns="86360" rIns="0" bIns="0" rtlCol="0">
            <a:spAutoFit/>
          </a:bodyPr>
          <a:lstStyle/>
          <a:p>
            <a:pPr marL="12700">
              <a:lnSpc>
                <a:spcPct val="100000"/>
              </a:lnSpc>
              <a:spcBef>
                <a:spcPts val="680"/>
              </a:spcBef>
            </a:pPr>
            <a:r>
              <a:rPr sz="2400" dirty="0">
                <a:solidFill>
                  <a:srgbClr val="4E7CDD"/>
                </a:solidFill>
                <a:latin typeface="Calibri Light"/>
                <a:cs typeface="Calibri Light"/>
              </a:rPr>
              <a:t>Roles</a:t>
            </a:r>
          </a:p>
          <a:p>
            <a:pPr marL="469900" marR="418465">
              <a:lnSpc>
                <a:spcPct val="120000"/>
              </a:lnSpc>
            </a:pPr>
            <a:r>
              <a:rPr sz="2400" dirty="0">
                <a:solidFill>
                  <a:srgbClr val="4E7CDD"/>
                </a:solidFill>
                <a:latin typeface="Calibri Light"/>
                <a:cs typeface="Calibri Light"/>
              </a:rPr>
              <a:t>Scrum Master  </a:t>
            </a:r>
            <a:endParaRPr lang="es-MX" sz="2400" dirty="0">
              <a:solidFill>
                <a:srgbClr val="4E7CDD"/>
              </a:solidFill>
              <a:latin typeface="Calibri Light"/>
              <a:cs typeface="Calibri Light"/>
            </a:endParaRPr>
          </a:p>
          <a:p>
            <a:pPr marL="469900" marR="418465">
              <a:lnSpc>
                <a:spcPct val="120000"/>
              </a:lnSpc>
            </a:pPr>
            <a:r>
              <a:rPr sz="2400" dirty="0">
                <a:solidFill>
                  <a:srgbClr val="4E7CDD"/>
                </a:solidFill>
                <a:latin typeface="Calibri Light"/>
                <a:cs typeface="Calibri Light"/>
              </a:rPr>
              <a:t>Product Owner  </a:t>
            </a:r>
            <a:endParaRPr lang="es-MX" sz="2400" dirty="0">
              <a:solidFill>
                <a:srgbClr val="4E7CDD"/>
              </a:solidFill>
              <a:latin typeface="Calibri Light"/>
              <a:cs typeface="Calibri Light"/>
            </a:endParaRPr>
          </a:p>
          <a:p>
            <a:pPr marL="469900" marR="418465">
              <a:lnSpc>
                <a:spcPct val="120000"/>
              </a:lnSpc>
            </a:pPr>
            <a:r>
              <a:rPr sz="2400" dirty="0">
                <a:solidFill>
                  <a:srgbClr val="4E7CDD"/>
                </a:solidFill>
                <a:latin typeface="Calibri Light"/>
                <a:cs typeface="Calibri Light"/>
              </a:rPr>
              <a:t>Development Team</a:t>
            </a:r>
          </a:p>
          <a:p>
            <a:pPr>
              <a:lnSpc>
                <a:spcPct val="100000"/>
              </a:lnSpc>
              <a:spcBef>
                <a:spcPts val="30"/>
              </a:spcBef>
            </a:pPr>
            <a:endParaRPr sz="2400" dirty="0">
              <a:solidFill>
                <a:srgbClr val="4E7CDD"/>
              </a:solidFill>
              <a:latin typeface="Calibri Light"/>
              <a:cs typeface="Calibri Light"/>
            </a:endParaRPr>
          </a:p>
          <a:p>
            <a:pPr marL="12700" marR="1050290">
              <a:lnSpc>
                <a:spcPct val="120100"/>
              </a:lnSpc>
            </a:pPr>
            <a:r>
              <a:rPr sz="2400" dirty="0">
                <a:solidFill>
                  <a:srgbClr val="4E7CDD"/>
                </a:solidFill>
                <a:latin typeface="Calibri Light"/>
                <a:cs typeface="Calibri Light"/>
              </a:rPr>
              <a:t>Product Backlog  Sprint Backlog  Item (del Backlog)</a:t>
            </a:r>
          </a:p>
          <a:p>
            <a:pPr marL="12700">
              <a:lnSpc>
                <a:spcPct val="100000"/>
              </a:lnSpc>
              <a:spcBef>
                <a:spcPts val="575"/>
              </a:spcBef>
            </a:pPr>
            <a:r>
              <a:rPr sz="2400" dirty="0">
                <a:solidFill>
                  <a:srgbClr val="4E7CDD"/>
                </a:solidFill>
                <a:latin typeface="Calibri Light"/>
                <a:cs typeface="Calibri Light"/>
              </a:rPr>
              <a:t>Unidad (del Backlog)</a:t>
            </a:r>
          </a:p>
          <a:p>
            <a:pPr marL="12700">
              <a:lnSpc>
                <a:spcPct val="100000"/>
              </a:lnSpc>
            </a:pPr>
            <a:r>
              <a:rPr sz="2400" dirty="0">
                <a:solidFill>
                  <a:srgbClr val="4E7CDD"/>
                </a:solidFill>
                <a:latin typeface="Calibri Light"/>
                <a:cs typeface="Calibri Light"/>
              </a:rPr>
              <a:t>(Sprint/Release) Burndown</a:t>
            </a:r>
          </a:p>
        </p:txBody>
      </p:sp>
      <p:sp>
        <p:nvSpPr>
          <p:cNvPr id="9" name="object 9"/>
          <p:cNvSpPr txBox="1"/>
          <p:nvPr/>
        </p:nvSpPr>
        <p:spPr>
          <a:xfrm>
            <a:off x="578126" y="1425703"/>
            <a:ext cx="5163913" cy="2989023"/>
          </a:xfrm>
          <a:prstGeom prst="rect">
            <a:avLst/>
          </a:prstGeom>
        </p:spPr>
        <p:txBody>
          <a:bodyPr vert="horz" wrap="square" lIns="0" tIns="12700" rIns="0" bIns="0" rtlCol="0">
            <a:spAutoFit/>
          </a:bodyPr>
          <a:lstStyle/>
          <a:p>
            <a:pPr marL="355600" marR="203200" indent="-342900">
              <a:lnSpc>
                <a:spcPct val="120100"/>
              </a:lnSpc>
              <a:spcBef>
                <a:spcPts val="100"/>
              </a:spcBef>
              <a:buFont typeface="Arial" panose="020B0604020202020204" pitchFamily="34" charset="0"/>
              <a:buChar char="•"/>
            </a:pPr>
            <a:r>
              <a:rPr sz="2400" b="0" spc="-5" dirty="0">
                <a:solidFill>
                  <a:srgbClr val="4E7CDD"/>
                </a:solidFill>
                <a:latin typeface="Calibri Light"/>
                <a:cs typeface="Calibri Light"/>
              </a:rPr>
              <a:t>Sprint </a:t>
            </a:r>
            <a:r>
              <a:rPr sz="2400" b="0" dirty="0">
                <a:solidFill>
                  <a:srgbClr val="4E7CDD"/>
                </a:solidFill>
                <a:latin typeface="Calibri Light"/>
                <a:cs typeface="Calibri Light"/>
              </a:rPr>
              <a:t>Planning</a:t>
            </a:r>
            <a:r>
              <a:rPr sz="2400" b="0" spc="-114" dirty="0">
                <a:solidFill>
                  <a:srgbClr val="4E7CDD"/>
                </a:solidFill>
                <a:latin typeface="Calibri Light"/>
                <a:cs typeface="Calibri Light"/>
              </a:rPr>
              <a:t> </a:t>
            </a:r>
            <a:r>
              <a:rPr sz="2400" b="0" dirty="0">
                <a:solidFill>
                  <a:srgbClr val="4E7CDD"/>
                </a:solidFill>
                <a:latin typeface="Calibri Light"/>
                <a:cs typeface="Calibri Light"/>
              </a:rPr>
              <a:t>Meeting  </a:t>
            </a:r>
            <a:r>
              <a:rPr sz="2400" b="0" spc="-5" dirty="0">
                <a:solidFill>
                  <a:srgbClr val="4E7CDD"/>
                </a:solidFill>
                <a:latin typeface="Calibri Light"/>
                <a:cs typeface="Calibri Light"/>
              </a:rPr>
              <a:t>Daily</a:t>
            </a:r>
            <a:r>
              <a:rPr sz="2400" b="0" spc="-15" dirty="0">
                <a:solidFill>
                  <a:srgbClr val="4E7CDD"/>
                </a:solidFill>
                <a:latin typeface="Calibri Light"/>
                <a:cs typeface="Calibri Light"/>
              </a:rPr>
              <a:t> </a:t>
            </a:r>
            <a:r>
              <a:rPr sz="2400" b="0" dirty="0">
                <a:solidFill>
                  <a:srgbClr val="4E7CDD"/>
                </a:solidFill>
                <a:latin typeface="Calibri Light"/>
                <a:cs typeface="Calibri Light"/>
              </a:rPr>
              <a:t>Scrum</a:t>
            </a:r>
            <a:endParaRPr sz="2400" dirty="0">
              <a:solidFill>
                <a:srgbClr val="4E7CDD"/>
              </a:solidFill>
              <a:latin typeface="Calibri Light"/>
              <a:cs typeface="Calibri Light"/>
            </a:endParaRPr>
          </a:p>
          <a:p>
            <a:pPr marL="355600" marR="379095" indent="-342900">
              <a:lnSpc>
                <a:spcPct val="120000"/>
              </a:lnSpc>
              <a:buFont typeface="Arial" panose="020B0604020202020204" pitchFamily="34" charset="0"/>
              <a:buChar char="•"/>
            </a:pPr>
            <a:r>
              <a:rPr sz="2400" b="0" spc="-15" dirty="0">
                <a:solidFill>
                  <a:srgbClr val="4E7CDD"/>
                </a:solidFill>
                <a:latin typeface="Calibri Light"/>
                <a:cs typeface="Calibri Light"/>
              </a:rPr>
              <a:t>Review </a:t>
            </a:r>
            <a:r>
              <a:rPr sz="2400" b="0" dirty="0">
                <a:solidFill>
                  <a:srgbClr val="4E7CDD"/>
                </a:solidFill>
                <a:latin typeface="Calibri Light"/>
                <a:cs typeface="Calibri Light"/>
              </a:rPr>
              <a:t>Meeting  </a:t>
            </a:r>
            <a:r>
              <a:rPr sz="2400" b="0" spc="-15" dirty="0">
                <a:solidFill>
                  <a:srgbClr val="4E7CDD"/>
                </a:solidFill>
                <a:latin typeface="Calibri Light"/>
                <a:cs typeface="Calibri Light"/>
              </a:rPr>
              <a:t>Retrospective</a:t>
            </a:r>
            <a:r>
              <a:rPr sz="2400" b="0" spc="-75" dirty="0">
                <a:solidFill>
                  <a:srgbClr val="4E7CDD"/>
                </a:solidFill>
                <a:latin typeface="Calibri Light"/>
                <a:cs typeface="Calibri Light"/>
              </a:rPr>
              <a:t> </a:t>
            </a:r>
            <a:r>
              <a:rPr sz="2400" b="0" dirty="0">
                <a:solidFill>
                  <a:srgbClr val="4E7CDD"/>
                </a:solidFill>
                <a:latin typeface="Calibri Light"/>
                <a:cs typeface="Calibri Light"/>
              </a:rPr>
              <a:t>Meeting</a:t>
            </a:r>
            <a:endParaRPr sz="2400" dirty="0">
              <a:solidFill>
                <a:srgbClr val="4E7CDD"/>
              </a:solidFill>
              <a:latin typeface="Calibri Light"/>
              <a:cs typeface="Calibri Light"/>
            </a:endParaRPr>
          </a:p>
          <a:p>
            <a:pPr marL="285750" indent="-285750">
              <a:lnSpc>
                <a:spcPct val="100000"/>
              </a:lnSpc>
              <a:spcBef>
                <a:spcPts val="25"/>
              </a:spcBef>
              <a:buFont typeface="Arial" panose="020B0604020202020204" pitchFamily="34" charset="0"/>
              <a:buChar char="•"/>
            </a:pPr>
            <a:endParaRPr sz="1750" dirty="0">
              <a:solidFill>
                <a:srgbClr val="4E7CDD"/>
              </a:solidFill>
              <a:latin typeface="Calibri Light"/>
              <a:cs typeface="Calibri Light"/>
            </a:endParaRPr>
          </a:p>
          <a:p>
            <a:pPr marL="355600" indent="-342900">
              <a:lnSpc>
                <a:spcPct val="100000"/>
              </a:lnSpc>
              <a:buFont typeface="Arial" panose="020B0604020202020204" pitchFamily="34" charset="0"/>
              <a:buChar char="•"/>
            </a:pPr>
            <a:r>
              <a:rPr sz="2400" b="0" i="1" spc="-10" dirty="0">
                <a:solidFill>
                  <a:srgbClr val="4E7CDD"/>
                </a:solidFill>
                <a:latin typeface="Calibri Light"/>
                <a:cs typeface="Calibri Light"/>
              </a:rPr>
              <a:t>Release </a:t>
            </a:r>
            <a:r>
              <a:rPr sz="2400" b="0" i="1" spc="-5" dirty="0">
                <a:solidFill>
                  <a:srgbClr val="4E7CDD"/>
                </a:solidFill>
                <a:latin typeface="Calibri Light"/>
                <a:cs typeface="Calibri Light"/>
              </a:rPr>
              <a:t>Planning</a:t>
            </a:r>
            <a:r>
              <a:rPr sz="2400" b="0" i="1" spc="-70" dirty="0">
                <a:solidFill>
                  <a:srgbClr val="4E7CDD"/>
                </a:solidFill>
                <a:latin typeface="Calibri Light"/>
                <a:cs typeface="Calibri Light"/>
              </a:rPr>
              <a:t> </a:t>
            </a:r>
            <a:r>
              <a:rPr sz="2400" b="0" i="1" spc="-5" dirty="0">
                <a:solidFill>
                  <a:srgbClr val="4E7CDD"/>
                </a:solidFill>
                <a:latin typeface="Calibri Light"/>
                <a:cs typeface="Calibri Light"/>
              </a:rPr>
              <a:t>Meeting</a:t>
            </a:r>
            <a:endParaRPr sz="2400" dirty="0">
              <a:solidFill>
                <a:srgbClr val="4E7CDD"/>
              </a:solidFill>
              <a:latin typeface="Calibri Light"/>
              <a:cs typeface="Calibri Light"/>
            </a:endParaRPr>
          </a:p>
          <a:p>
            <a:pPr marL="285750" indent="-285750">
              <a:lnSpc>
                <a:spcPct val="100000"/>
              </a:lnSpc>
              <a:spcBef>
                <a:spcPts val="20"/>
              </a:spcBef>
              <a:buFont typeface="Arial" panose="020B0604020202020204" pitchFamily="34" charset="0"/>
              <a:buChar char="•"/>
            </a:pPr>
            <a:endParaRPr sz="1750" dirty="0">
              <a:solidFill>
                <a:srgbClr val="4E7CDD"/>
              </a:solidFill>
              <a:latin typeface="Calibri Light"/>
              <a:cs typeface="Calibri Light"/>
            </a:endParaRPr>
          </a:p>
          <a:p>
            <a:pPr marL="355600" marR="454659" indent="-342900">
              <a:lnSpc>
                <a:spcPct val="100000"/>
              </a:lnSpc>
              <a:spcBef>
                <a:spcPts val="5"/>
              </a:spcBef>
              <a:buFont typeface="Arial" panose="020B0604020202020204" pitchFamily="34" charset="0"/>
              <a:buChar char="•"/>
            </a:pPr>
            <a:r>
              <a:rPr sz="2400" b="0" spc="-10" dirty="0">
                <a:solidFill>
                  <a:srgbClr val="4E7CDD"/>
                </a:solidFill>
                <a:latin typeface="Calibri Light"/>
                <a:cs typeface="Calibri Light"/>
              </a:rPr>
              <a:t>Equipo self-organizing  </a:t>
            </a:r>
            <a:r>
              <a:rPr sz="2400" b="0" dirty="0">
                <a:solidFill>
                  <a:srgbClr val="4E7CDD"/>
                </a:solidFill>
                <a:latin typeface="Calibri Light"/>
                <a:cs typeface="Calibri Light"/>
              </a:rPr>
              <a:t>y</a:t>
            </a:r>
            <a:r>
              <a:rPr sz="2400" b="0" spc="-15" dirty="0">
                <a:solidFill>
                  <a:srgbClr val="4E7CDD"/>
                </a:solidFill>
                <a:latin typeface="Calibri Light"/>
                <a:cs typeface="Calibri Light"/>
              </a:rPr>
              <a:t> </a:t>
            </a:r>
            <a:r>
              <a:rPr sz="2400" b="0" spc="-10" dirty="0">
                <a:solidFill>
                  <a:srgbClr val="4E7CDD"/>
                </a:solidFill>
                <a:latin typeface="Calibri Light"/>
                <a:cs typeface="Calibri Light"/>
              </a:rPr>
              <a:t>cross-functional</a:t>
            </a:r>
            <a:endParaRPr sz="2400" dirty="0">
              <a:solidFill>
                <a:srgbClr val="4E7CDD"/>
              </a:solidFill>
              <a:latin typeface="Calibri Light"/>
              <a:cs typeface="Calibri Light"/>
            </a:endParaRPr>
          </a:p>
        </p:txBody>
      </p:sp>
    </p:spTree>
    <p:extLst>
      <p:ext uri="{BB962C8B-B14F-4D97-AF65-F5344CB8AC3E}">
        <p14:creationId xmlns:p14="http://schemas.microsoft.com/office/powerpoint/2010/main" val="3949747943"/>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o" ma:contentTypeID="0x0101005395107FFD641345A10C8A5ACACB9D20" ma:contentTypeVersion="13" ma:contentTypeDescription="Crear nuevo documento." ma:contentTypeScope="" ma:versionID="7407f70e7181b908656026f379795b2c">
  <xsd:schema xmlns:xsd="http://www.w3.org/2001/XMLSchema" xmlns:xs="http://www.w3.org/2001/XMLSchema" xmlns:p="http://schemas.microsoft.com/office/2006/metadata/properties" xmlns:ns2="e1e7bc46-bed0-459f-9452-a76b1c5b695e" xmlns:ns3="bb8cf7e1-610f-40a0-8f00-126b9d139fde" targetNamespace="http://schemas.microsoft.com/office/2006/metadata/properties" ma:root="true" ma:fieldsID="b29ea8901729e1eaaa4e48e09148c760" ns2:_="" ns3:_="">
    <xsd:import namespace="e1e7bc46-bed0-459f-9452-a76b1c5b695e"/>
    <xsd:import namespace="bb8cf7e1-610f-40a0-8f00-126b9d139fde"/>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MediaServiceDateTaken" minOccurs="0"/>
                <xsd:element ref="ns2:MediaServiceGenerationTime" minOccurs="0"/>
                <xsd:element ref="ns2:MediaServiceEventHashCode" minOccurs="0"/>
                <xsd:element ref="ns2:MediaLengthInSeconds" minOccurs="0"/>
                <xsd:element ref="ns3:SharedWithUsers" minOccurs="0"/>
                <xsd:element ref="ns3:SharedWithDetails" minOccurs="0"/>
                <xsd:element ref="ns2:lcf76f155ced4ddcb4097134ff3c332f"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1e7bc46-bed0-459f-9452-a76b1c5b695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ServiceDateTaken" ma:index="12" nillable="true" ma:displayName="MediaServiceDateTaken" ma:hidden="true" ma:indexed="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element name="lcf76f155ced4ddcb4097134ff3c332f" ma:index="19" nillable="true" ma:taxonomy="true" ma:internalName="lcf76f155ced4ddcb4097134ff3c332f" ma:taxonomyFieldName="MediaServiceImageTags" ma:displayName="Etiquetas de imagen" ma:readOnly="false" ma:fieldId="{5cf76f15-5ced-4ddc-b409-7134ff3c332f}" ma:taxonomyMulti="true" ma:sspId="e2f773bf-f00b-42a6-8b07-050935be226b" ma:termSetId="09814cd3-568e-fe90-9814-8d621ff8fb84" ma:anchorId="fba54fb3-c3e1-fe81-a776-ca4b69148c4d" ma:open="true" ma:isKeyword="false">
      <xsd:complexType>
        <xsd:sequence>
          <xsd:element ref="pc:Terms" minOccurs="0" maxOccurs="1"/>
        </xsd:sequence>
      </xsd:complexType>
    </xsd:element>
    <xsd:element name="MediaServiceOCR" ma:index="20"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bb8cf7e1-610f-40a0-8f00-126b9d139fde" elementFormDefault="qualified">
    <xsd:import namespace="http://schemas.microsoft.com/office/2006/documentManagement/types"/>
    <xsd:import namespace="http://schemas.microsoft.com/office/infopath/2007/PartnerControls"/>
    <xsd:element name="SharedWithUsers" ma:index="16" nillable="true" ma:displayName="Compartido c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Detalles de uso compartido"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e1e7bc46-bed0-459f-9452-a76b1c5b695e">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47BD4256-76F8-4EE6-AF14-F39F3CD068A9}">
  <ds:schemaRefs>
    <ds:schemaRef ds:uri="http://schemas.microsoft.com/sharepoint/v3/contenttype/forms"/>
  </ds:schemaRefs>
</ds:datastoreItem>
</file>

<file path=customXml/itemProps2.xml><?xml version="1.0" encoding="utf-8"?>
<ds:datastoreItem xmlns:ds="http://schemas.openxmlformats.org/officeDocument/2006/customXml" ds:itemID="{00693218-B7B8-4A8D-A85A-F2EE04EB17B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1e7bc46-bed0-459f-9452-a76b1c5b695e"/>
    <ds:schemaRef ds:uri="bb8cf7e1-610f-40a0-8f00-126b9d139fd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EC58CA3E-C0DA-46ED-9440-7D10196C7762}">
  <ds:schemaRefs>
    <ds:schemaRef ds:uri="http://schemas.microsoft.com/office/2006/metadata/properties"/>
    <ds:schemaRef ds:uri="http://www.w3.org/XML/1998/namespace"/>
    <ds:schemaRef ds:uri="http://purl.org/dc/dcmitype/"/>
    <ds:schemaRef ds:uri="http://schemas.microsoft.com/office/2006/documentManagement/types"/>
    <ds:schemaRef ds:uri="http://schemas.openxmlformats.org/package/2006/metadata/core-properties"/>
    <ds:schemaRef ds:uri="http://purl.org/dc/terms/"/>
    <ds:schemaRef ds:uri="http://schemas.microsoft.com/office/infopath/2007/PartnerControls"/>
    <ds:schemaRef ds:uri="4215e297-5d6e-42b1-b795-55976a17412c"/>
    <ds:schemaRef ds:uri="dbb86751-ad4c-49ff-a33d-b7314027950b"/>
    <ds:schemaRef ds:uri="http://purl.org/dc/elements/1.1/"/>
    <ds:schemaRef ds:uri="e1e7bc46-bed0-459f-9452-a76b1c5b695e"/>
  </ds:schemaRefs>
</ds:datastoreItem>
</file>

<file path=docProps/app.xml><?xml version="1.0" encoding="utf-8"?>
<Properties xmlns="http://schemas.openxmlformats.org/officeDocument/2006/extended-properties" xmlns:vt="http://schemas.openxmlformats.org/officeDocument/2006/docPropsVTypes">
  <Template>Office Theme</Template>
  <TotalTime>894</TotalTime>
  <Words>791</Words>
  <Application>Microsoft Office PowerPoint</Application>
  <PresentationFormat>Panorámica</PresentationFormat>
  <Paragraphs>118</Paragraphs>
  <Slides>13</Slides>
  <Notes>7</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13</vt:i4>
      </vt:variant>
    </vt:vector>
  </HeadingPairs>
  <TitlesOfParts>
    <vt:vector size="20" baseType="lpstr">
      <vt:lpstr>Aptos</vt:lpstr>
      <vt:lpstr>Aptos Display</vt:lpstr>
      <vt:lpstr>Arial</vt:lpstr>
      <vt:lpstr>Calibri</vt:lpstr>
      <vt:lpstr>Calibri Light</vt:lpstr>
      <vt:lpstr>Times New Roman</vt:lpstr>
      <vt:lpstr>Tema de Office</vt:lpstr>
      <vt:lpstr>Gestión de Proyectos Ágil</vt:lpstr>
      <vt:lpstr>12 principios del manifiesto ágil</vt:lpstr>
      <vt:lpstr>Ejemplos de gestión de proyectos ágiles</vt:lpstr>
      <vt:lpstr>Planificación Ágil</vt:lpstr>
      <vt:lpstr>Estrategia tradicional versus ágil</vt:lpstr>
      <vt:lpstr>Planificación y seguimiento tradicional</vt:lpstr>
      <vt:lpstr>Planificación Ágil – Sprints y Releases</vt:lpstr>
      <vt:lpstr>Planificación tradicional versus ágil</vt:lpstr>
      <vt:lpstr>Prácticas, Roles y Artefactos de Scrum</vt:lpstr>
      <vt:lpstr>Backlog, la lista ordenada del trabajo pendiente</vt:lpstr>
      <vt:lpstr>Scrum “Core” </vt:lpstr>
      <vt:lpstr>Micro Break</vt:lpstr>
      <vt:lpstr>Resumen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Daniela Osorio C.</dc:creator>
  <cp:lastModifiedBy>Jose Luis Silva</cp:lastModifiedBy>
  <cp:revision>108</cp:revision>
  <dcterms:created xsi:type="dcterms:W3CDTF">2024-03-07T18:55:37Z</dcterms:created>
  <dcterms:modified xsi:type="dcterms:W3CDTF">2025-03-26T23:33:27Z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0x0101005395107FFD641345A10C8A5ACACB9D20</vt:lpwstr>
  </property>
  <property fmtid="{D5CDD505-2E9C-101B-9397-08002B2CF9AE}" pid="3" name="MediaServiceImageTags">
    <vt:lpwstr/>
  </property>
</Properties>
</file>